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7" r:id="rId4"/>
    <p:sldId id="257" r:id="rId5"/>
    <p:sldId id="263" r:id="rId6"/>
    <p:sldId id="262" r:id="rId7"/>
    <p:sldId id="260" r:id="rId8"/>
    <p:sldId id="267" r:id="rId9"/>
    <p:sldId id="261" r:id="rId10"/>
    <p:sldId id="259" r:id="rId11"/>
    <p:sldId id="264" r:id="rId12"/>
    <p:sldId id="266" r:id="rId13"/>
    <p:sldId id="268" r:id="rId14"/>
    <p:sldId id="272" r:id="rId15"/>
    <p:sldId id="278" r:id="rId16"/>
    <p:sldId id="279" r:id="rId17"/>
    <p:sldId id="280" r:id="rId18"/>
    <p:sldId id="274" r:id="rId19"/>
    <p:sldId id="269" r:id="rId20"/>
    <p:sldId id="265" r:id="rId21"/>
    <p:sldId id="275" r:id="rId22"/>
    <p:sldId id="276" r:id="rId23"/>
    <p:sldId id="281" r:id="rId24"/>
    <p:sldId id="273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УРОК </a:t>
            </a:r>
            <a:br>
              <a:rPr lang="ru-RU" dirty="0" smtClean="0"/>
            </a:br>
            <a:r>
              <a:rPr lang="ru-RU" dirty="0" smtClean="0"/>
              <a:t>РУССКОГО ЯЗЫКА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1500166" y="3714752"/>
            <a:ext cx="2214578" cy="2904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lum bright="-10000" contrast="30000"/>
          </a:blip>
          <a:stretch>
            <a:fillRect/>
          </a:stretch>
        </p:blipFill>
        <p:spPr>
          <a:xfrm>
            <a:off x="5000628" y="3714752"/>
            <a:ext cx="2137315" cy="2929378"/>
          </a:xfrm>
          <a:prstGeom prst="rect">
            <a:avLst/>
          </a:prstGeom>
        </p:spPr>
      </p:pic>
      <p:pic>
        <p:nvPicPr>
          <p:cNvPr id="5" name="Рисунок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13" y="0"/>
            <a:ext cx="179070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G:\рисунки\Рисунок1э.png"/>
          <p:cNvPicPr>
            <a:picLocks noChangeAspect="1" noChangeArrowheads="1"/>
          </p:cNvPicPr>
          <p:nvPr/>
        </p:nvPicPr>
        <p:blipFill>
          <a:blip r:embed="rId6" cstate="print"/>
          <a:srcRect l="3773" t="9772" b="4243"/>
          <a:stretch>
            <a:fillRect/>
          </a:stretch>
        </p:blipFill>
        <p:spPr bwMode="auto">
          <a:xfrm>
            <a:off x="357188" y="0"/>
            <a:ext cx="2643187" cy="228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49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tx2">
                <a:lumMod val="20000"/>
                <a:lumOff val="80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71472" y="214290"/>
            <a:ext cx="6858048" cy="4943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ДРУГ ЧЕЛОВЕКА</a:t>
            </a:r>
            <a:endParaRPr lang="ru-RU" sz="5400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142984"/>
            <a:ext cx="780851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/>
              <a:t>Подберите и запишите</a:t>
            </a:r>
            <a:br>
              <a:rPr lang="ru-RU" sz="4900" b="1" dirty="0" smtClean="0"/>
            </a:br>
            <a:r>
              <a:rPr lang="ru-RU" sz="4900" b="1" dirty="0" smtClean="0"/>
              <a:t> синоним к слову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34836"/>
            <a:ext cx="8229600" cy="44913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72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7200" b="1" dirty="0" smtClean="0">
                <a:solidFill>
                  <a:srgbClr val="FF0000"/>
                </a:solidFill>
              </a:rPr>
              <a:t>БОЛЬШОЙ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/>
          </a:bodyPr>
          <a:lstStyle/>
          <a:p>
            <a:r>
              <a:rPr lang="ru-RU" sz="8900" b="1" dirty="0" smtClean="0">
                <a:solidFill>
                  <a:srgbClr val="FF0000"/>
                </a:solidFill>
              </a:rPr>
              <a:t>Дочка</a:t>
            </a:r>
            <a:r>
              <a:rPr lang="ru-RU" dirty="0" smtClean="0"/>
              <a:t> -1 склонение</a:t>
            </a:r>
            <a:br>
              <a:rPr lang="ru-RU" dirty="0" smtClean="0"/>
            </a:br>
            <a:r>
              <a:rPr lang="ru-RU" dirty="0" smtClean="0"/>
              <a:t>                   </a:t>
            </a:r>
            <a:r>
              <a:rPr lang="ru-RU" sz="8800" b="1" dirty="0" smtClean="0">
                <a:solidFill>
                  <a:srgbClr val="FF0000"/>
                </a:solidFill>
              </a:rPr>
              <a:t>?</a:t>
            </a:r>
            <a:r>
              <a:rPr lang="ru-RU" dirty="0" smtClean="0"/>
              <a:t>-   3 склонение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9552" y="3068960"/>
            <a:ext cx="3562745" cy="361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56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/>
          <a:lstStyle/>
          <a:p>
            <a:r>
              <a:rPr lang="ru-RU" dirty="0" smtClean="0"/>
              <a:t>ПРОВЕРЬТЕ СЕБЯ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42918"/>
            <a:ext cx="8115328" cy="557216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 пл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нета</a:t>
            </a:r>
          </a:p>
          <a:p>
            <a:pPr marL="0" indent="0" algn="ctr">
              <a:lnSpc>
                <a:spcPct val="120000"/>
              </a:lnSpc>
              <a:spcBef>
                <a:spcPts val="1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гор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г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зета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ф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милия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праз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ник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ш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осс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к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мп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зит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с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бака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громный</a:t>
            </a:r>
          </a:p>
          <a:p>
            <a:pPr marL="0" indent="0" algn="ctr">
              <a:lnSpc>
                <a:spcPct val="120000"/>
              </a:lnSpc>
              <a:spcBef>
                <a:spcPts val="600"/>
              </a:spcBef>
              <a:buNone/>
            </a:pPr>
            <a:r>
              <a:rPr lang="ru-RU" sz="14400" b="1" dirty="0" smtClean="0">
                <a:latin typeface="Times New Roman" pitchFamily="18" charset="0"/>
                <a:cs typeface="Times New Roman" pitchFamily="18" charset="0"/>
              </a:rPr>
              <a:t>    доч</a:t>
            </a:r>
            <a:r>
              <a:rPr lang="ru-RU" sz="1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</a:p>
          <a:p>
            <a:pPr algn="ctr">
              <a:spcBef>
                <a:spcPts val="600"/>
              </a:spcBef>
            </a:pPr>
            <a:endParaRPr lang="ru-RU" dirty="0" smtClean="0"/>
          </a:p>
          <a:p>
            <a:pPr algn="ctr">
              <a:spcBef>
                <a:spcPts val="60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85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пл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prstClr val="black"/>
                </a:solidFill>
              </a:rPr>
              <a:t>нета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гор</a:t>
            </a:r>
            <a:r>
              <a:rPr lang="ru-RU" b="1" dirty="0" smtClean="0">
                <a:solidFill>
                  <a:srgbClr val="FF0000"/>
                </a:solidFill>
              </a:rPr>
              <a:t>од</a:t>
            </a: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г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prstClr val="black"/>
                </a:solidFill>
              </a:rPr>
              <a:t>зета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ф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>
                <a:solidFill>
                  <a:prstClr val="black"/>
                </a:solidFill>
              </a:rPr>
              <a:t>милия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праз</a:t>
            </a:r>
            <a:r>
              <a:rPr lang="ru-RU" b="1" dirty="0" smtClean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prstClr val="black"/>
                </a:solidFill>
              </a:rPr>
              <a:t>ник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ш</a:t>
            </a:r>
            <a:r>
              <a:rPr lang="ru-RU" b="1" dirty="0" smtClean="0">
                <a:solidFill>
                  <a:srgbClr val="FF0000"/>
                </a:solidFill>
              </a:rPr>
              <a:t>осс</a:t>
            </a:r>
            <a:r>
              <a:rPr lang="ru-RU" b="1" dirty="0" smtClean="0">
                <a:solidFill>
                  <a:prstClr val="black"/>
                </a:solidFill>
              </a:rPr>
              <a:t>е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к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prstClr val="black"/>
                </a:solidFill>
              </a:rPr>
              <a:t>мп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prstClr val="black"/>
                </a:solidFill>
              </a:rPr>
              <a:t>зит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prstClr val="black"/>
                </a:solidFill>
              </a:rPr>
              <a:t>р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с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b="1" dirty="0" smtClean="0">
                <a:solidFill>
                  <a:prstClr val="black"/>
                </a:solidFill>
              </a:rPr>
              <a:t>бака</a:t>
            </a:r>
          </a:p>
          <a:p>
            <a:pPr marL="0" lvl="0" indent="0">
              <a:buNone/>
            </a:pPr>
            <a:r>
              <a:rPr lang="ru-RU" b="1" dirty="0" smtClean="0">
                <a:solidFill>
                  <a:prstClr val="black"/>
                </a:solidFill>
              </a:rPr>
              <a:t>     доч</a:t>
            </a:r>
            <a:r>
              <a:rPr lang="ru-RU" b="1" dirty="0" smtClean="0">
                <a:solidFill>
                  <a:srgbClr val="FF0000"/>
                </a:solidFill>
              </a:rPr>
              <a:t>ь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868" y="1571612"/>
            <a:ext cx="38576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/>
              <a:t> Земля</a:t>
            </a:r>
          </a:p>
          <a:p>
            <a:r>
              <a:rPr lang="ru-RU" sz="3000" b="1" dirty="0" smtClean="0"/>
              <a:t> Пенза</a:t>
            </a:r>
          </a:p>
          <a:p>
            <a:r>
              <a:rPr lang="ru-RU" sz="3000" b="1" dirty="0" smtClean="0"/>
              <a:t> Непоседа</a:t>
            </a:r>
          </a:p>
          <a:p>
            <a:r>
              <a:rPr lang="ru-RU" sz="3000" b="1" dirty="0" smtClean="0"/>
              <a:t> Борисова</a:t>
            </a:r>
          </a:p>
          <a:p>
            <a:r>
              <a:rPr lang="ru-RU" sz="3000" b="1" dirty="0" smtClean="0"/>
              <a:t> Масленица</a:t>
            </a:r>
          </a:p>
          <a:p>
            <a:r>
              <a:rPr lang="ru-RU" sz="3000" b="1" dirty="0" smtClean="0"/>
              <a:t>Варшавское</a:t>
            </a:r>
          </a:p>
          <a:p>
            <a:r>
              <a:rPr lang="ru-RU" sz="3000" b="1" dirty="0" smtClean="0"/>
              <a:t>Чайковский</a:t>
            </a:r>
          </a:p>
          <a:p>
            <a:r>
              <a:rPr lang="ru-RU" sz="3000" b="1" dirty="0" err="1" smtClean="0"/>
              <a:t>Соболько</a:t>
            </a:r>
            <a:endParaRPr lang="ru-RU" sz="3000" b="1" dirty="0" smtClean="0"/>
          </a:p>
          <a:p>
            <a:r>
              <a:rPr lang="ru-RU" sz="3000" b="1" dirty="0" err="1" smtClean="0"/>
              <a:t>Алёнушка</a:t>
            </a:r>
            <a:endParaRPr lang="ru-RU" sz="3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928694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Тема урока:</a:t>
            </a:r>
            <a:br>
              <a:rPr lang="ru-RU" sz="5400" b="1" dirty="0" smtClean="0"/>
            </a:br>
            <a:endParaRPr lang="ru-RU" sz="5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Имена существительные собственные </a:t>
            </a:r>
          </a:p>
          <a:p>
            <a:pPr algn="ctr"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и нарицательные</a:t>
            </a:r>
            <a:endParaRPr lang="ru-RU" sz="4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группах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C00000"/>
                </a:solidFill>
              </a:rPr>
              <a:t>Вывод:</a:t>
            </a:r>
            <a:r>
              <a:rPr lang="ru-RU" sz="4000" dirty="0" smtClean="0"/>
              <a:t> названия городов, рек, стран, озёр не изменяются по числам. </a:t>
            </a:r>
          </a:p>
          <a:p>
            <a:pPr algn="ctr">
              <a:buNone/>
            </a:pPr>
            <a:r>
              <a:rPr lang="ru-RU" sz="4000" dirty="0" smtClean="0"/>
              <a:t>Не все имена и фамилии изменяются по числам.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b="1" dirty="0" smtClean="0"/>
              <a:t>ОМОНИМЫ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2510" y="3214686"/>
            <a:ext cx="510149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143240" y="928670"/>
            <a:ext cx="3000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Работа в парах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928662" y="1500174"/>
            <a:ext cx="51435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 ряд- </a:t>
            </a:r>
            <a:r>
              <a:rPr lang="ru-RU" sz="3600" dirty="0" smtClean="0"/>
              <a:t>серёжка, Серёжка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2 ряд </a:t>
            </a:r>
            <a:r>
              <a:rPr lang="ru-RU" sz="3600" dirty="0" smtClean="0"/>
              <a:t>-шарик, Шарик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3 ряд </a:t>
            </a:r>
            <a:r>
              <a:rPr lang="ru-RU" sz="3600" dirty="0" smtClean="0"/>
              <a:t>-орёл, Орёл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СОЧИ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357298"/>
            <a:ext cx="8359368" cy="52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0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51128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«Ничто в жизни не даётся без труда»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357298"/>
            <a:ext cx="6286544" cy="413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57356" y="5643578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ГОРАЦИЙ. Древнегреческий поэт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809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МИССИСИПИ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857252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ЭРИ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396" y="1214422"/>
            <a:ext cx="8330445" cy="5361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ПОДСКАЗКА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4400" dirty="0" smtClean="0"/>
              <a:t>Сочи- город-</a:t>
            </a:r>
            <a:r>
              <a:rPr lang="ru-RU" sz="4400" b="1" dirty="0" smtClean="0">
                <a:solidFill>
                  <a:srgbClr val="FF0000"/>
                </a:solidFill>
              </a:rPr>
              <a:t>мужской</a:t>
            </a:r>
            <a:r>
              <a:rPr lang="ru-RU" sz="4400" dirty="0" smtClean="0"/>
              <a:t> род</a:t>
            </a:r>
          </a:p>
          <a:p>
            <a:pPr>
              <a:buNone/>
            </a:pPr>
            <a:r>
              <a:rPr lang="ru-RU" sz="4400" dirty="0" smtClean="0"/>
              <a:t>    </a:t>
            </a:r>
            <a:r>
              <a:rPr lang="ru-RU" sz="4400" dirty="0" err="1" smtClean="0"/>
              <a:t>Миссисипи-река-</a:t>
            </a:r>
            <a:r>
              <a:rPr lang="ru-RU" sz="4400" b="1" dirty="0" err="1" smtClean="0">
                <a:solidFill>
                  <a:srgbClr val="FF0000"/>
                </a:solidFill>
              </a:rPr>
              <a:t>женский</a:t>
            </a:r>
            <a:r>
              <a:rPr lang="ru-RU" sz="4400" dirty="0" smtClean="0"/>
              <a:t> род</a:t>
            </a:r>
          </a:p>
          <a:p>
            <a:pPr>
              <a:buNone/>
            </a:pPr>
            <a:r>
              <a:rPr lang="ru-RU" sz="4400" dirty="0" smtClean="0"/>
              <a:t>    </a:t>
            </a:r>
            <a:r>
              <a:rPr lang="ru-RU" sz="4400" dirty="0" err="1" smtClean="0"/>
              <a:t>Эри-озеро-</a:t>
            </a:r>
            <a:r>
              <a:rPr lang="ru-RU" sz="4400" b="1" dirty="0" err="1" smtClean="0">
                <a:solidFill>
                  <a:srgbClr val="FF0000"/>
                </a:solidFill>
              </a:rPr>
              <a:t>средний</a:t>
            </a:r>
            <a:r>
              <a:rPr lang="ru-RU" sz="4400" dirty="0" smtClean="0"/>
              <a:t> род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Вывод</a:t>
            </a:r>
            <a:br>
              <a:rPr lang="ru-RU" b="1" dirty="0" smtClean="0"/>
            </a:br>
            <a:r>
              <a:rPr lang="ru-RU" dirty="0" smtClean="0"/>
              <a:t>стр. 67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643049"/>
            <a:ext cx="8429684" cy="342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74637"/>
            <a:ext cx="8363272" cy="627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8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Домашнее задание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        Учебник:</a:t>
            </a:r>
            <a:r>
              <a:rPr lang="ru-RU" dirty="0" smtClean="0"/>
              <a:t> </a:t>
            </a:r>
            <a:r>
              <a:rPr lang="ru-RU" sz="7200" b="1" dirty="0" smtClean="0"/>
              <a:t>стр. 66 №1 </a:t>
            </a:r>
            <a:r>
              <a:rPr lang="ru-RU" dirty="0" smtClean="0"/>
              <a:t>-выписать имена собственные и указать признаки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    </a:t>
            </a:r>
            <a:r>
              <a:rPr lang="ru-RU" sz="7200" dirty="0" smtClean="0"/>
              <a:t>Мы </a:t>
            </a:r>
            <a:r>
              <a:rPr lang="ru-RU" sz="7200" dirty="0"/>
              <a:t>желаем друг другу успехов. </a:t>
            </a:r>
            <a:endParaRPr lang="ru-RU" sz="7200" dirty="0" smtClean="0"/>
          </a:p>
          <a:p>
            <a:pPr marL="0" indent="0" algn="ctr">
              <a:buNone/>
            </a:pPr>
            <a:r>
              <a:rPr lang="ru-RU" sz="7200" dirty="0"/>
              <a:t> </a:t>
            </a:r>
            <a:r>
              <a:rPr lang="ru-RU" sz="7200" dirty="0" smtClean="0"/>
              <a:t>     Мы </a:t>
            </a:r>
            <a:r>
              <a:rPr lang="ru-RU" sz="7200" dirty="0"/>
              <a:t>желаем себе успехов.</a:t>
            </a:r>
          </a:p>
        </p:txBody>
      </p:sp>
    </p:spTree>
    <p:extLst>
      <p:ext uri="{BB962C8B-B14F-4D97-AF65-F5344CB8AC3E}">
        <p14:creationId xmlns:p14="http://schemas.microsoft.com/office/powerpoint/2010/main" val="414141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Словарная работа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42955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2823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5084"/>
          <a:stretch>
            <a:fillRect/>
          </a:stretch>
        </p:blipFill>
        <p:spPr bwMode="auto">
          <a:xfrm>
            <a:off x="785786" y="500042"/>
            <a:ext cx="812455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5469"/>
          <a:stretch>
            <a:fillRect/>
          </a:stretch>
        </p:blipFill>
        <p:spPr bwMode="auto">
          <a:xfrm>
            <a:off x="500034" y="214290"/>
            <a:ext cx="617428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357430"/>
            <a:ext cx="3213091" cy="432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3676" b="15570"/>
          <a:stretch>
            <a:fillRect/>
          </a:stretch>
        </p:blipFill>
        <p:spPr bwMode="auto">
          <a:xfrm>
            <a:off x="648097" y="1643049"/>
            <a:ext cx="7995869" cy="364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86145"/>
            <a:ext cx="7328234" cy="51607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642918"/>
            <a:ext cx="692948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181</Words>
  <Application>Microsoft Office PowerPoint</Application>
  <PresentationFormat>Экран (4:3)</PresentationFormat>
  <Paragraphs>63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Тема Office</vt:lpstr>
      <vt:lpstr>УРОК  РУССКОГО ЯЗЫКА</vt:lpstr>
      <vt:lpstr>«Ничто в жизни не даётся без труда» </vt:lpstr>
      <vt:lpstr>Презентация PowerPoint</vt:lpstr>
      <vt:lpstr>Словарная работа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ДРУГ ЧЕЛОВЕКА</vt:lpstr>
      <vt:lpstr>Подберите и запишите  синоним к слову  </vt:lpstr>
      <vt:lpstr>Дочка -1 склонение                    ?-   3 склонение</vt:lpstr>
      <vt:lpstr>ПРОВЕРЬТЕ СЕБЯ</vt:lpstr>
      <vt:lpstr>Дополним</vt:lpstr>
      <vt:lpstr>Тема урока: </vt:lpstr>
      <vt:lpstr>Работа в группах</vt:lpstr>
      <vt:lpstr>ОМОНИМЫ</vt:lpstr>
      <vt:lpstr>СОЧИ</vt:lpstr>
      <vt:lpstr>МИССИСИПИ</vt:lpstr>
      <vt:lpstr>ЭРИ</vt:lpstr>
      <vt:lpstr>ПОДСКАЗКА</vt:lpstr>
      <vt:lpstr> Вывод стр. 67 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по литературе</dc:title>
  <dc:creator>Наталья</dc:creator>
  <cp:lastModifiedBy>Борисова</cp:lastModifiedBy>
  <cp:revision>31</cp:revision>
  <dcterms:created xsi:type="dcterms:W3CDTF">2014-10-17T02:15:58Z</dcterms:created>
  <dcterms:modified xsi:type="dcterms:W3CDTF">2023-11-13T13:16:28Z</dcterms:modified>
</cp:coreProperties>
</file>