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5" r:id="rId1"/>
  </p:sldMasterIdLst>
  <p:sldIdLst>
    <p:sldId id="259" r:id="rId2"/>
    <p:sldId id="270" r:id="rId3"/>
    <p:sldId id="271" r:id="rId4"/>
    <p:sldId id="269" r:id="rId5"/>
    <p:sldId id="265" r:id="rId6"/>
    <p:sldId id="267" r:id="rId7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 baseline="-250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 baseline="-250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 baseline="-250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 baseline="-250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 baseline="-250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 baseline="-250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 baseline="-250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 baseline="-250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 baseline="-250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39D1EF"/>
    <a:srgbClr val="E87620"/>
    <a:srgbClr val="CC0099"/>
    <a:srgbClr val="FFFF00"/>
    <a:srgbClr val="0000FF"/>
    <a:srgbClr val="40E844"/>
    <a:srgbClr val="FF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45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showMasterPhAnim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4082" name="Group 2"/>
          <p:cNvGrpSpPr>
            <a:grpSpLocks/>
          </p:cNvGrpSpPr>
          <p:nvPr/>
        </p:nvGrpSpPr>
        <p:grpSpPr bwMode="auto">
          <a:xfrm>
            <a:off x="0" y="3902075"/>
            <a:ext cx="3400425" cy="2949575"/>
            <a:chOff x="0" y="2458"/>
            <a:chExt cx="2142" cy="1858"/>
          </a:xfrm>
        </p:grpSpPr>
        <p:sp>
          <p:nvSpPr>
            <p:cNvPr id="174083" name="Freeform 3"/>
            <p:cNvSpPr>
              <a:spLocks/>
            </p:cNvSpPr>
            <p:nvPr/>
          </p:nvSpPr>
          <p:spPr bwMode="ltGray">
            <a:xfrm>
              <a:off x="0" y="2508"/>
              <a:ext cx="2142" cy="1804"/>
            </a:xfrm>
            <a:custGeom>
              <a:avLst/>
              <a:gdLst/>
              <a:ahLst/>
              <a:cxnLst>
                <a:cxn ang="0">
                  <a:pos x="329" y="66"/>
                </a:cxn>
                <a:cxn ang="0">
                  <a:pos x="161" y="30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161" y="42"/>
                </a:cxn>
                <a:cxn ang="0">
                  <a:pos x="323" y="78"/>
                </a:cxn>
                <a:cxn ang="0">
                  <a:pos x="556" y="150"/>
                </a:cxn>
                <a:cxn ang="0">
                  <a:pos x="777" y="245"/>
                </a:cxn>
                <a:cxn ang="0">
                  <a:pos x="993" y="365"/>
                </a:cxn>
                <a:cxn ang="0">
                  <a:pos x="1196" y="503"/>
                </a:cxn>
                <a:cxn ang="0">
                  <a:pos x="1381" y="653"/>
                </a:cxn>
                <a:cxn ang="0">
                  <a:pos x="1555" y="827"/>
                </a:cxn>
                <a:cxn ang="0">
                  <a:pos x="1710" y="1019"/>
                </a:cxn>
                <a:cxn ang="0">
                  <a:pos x="1854" y="1229"/>
                </a:cxn>
                <a:cxn ang="0">
                  <a:pos x="1937" y="1366"/>
                </a:cxn>
                <a:cxn ang="0">
                  <a:pos x="2009" y="1510"/>
                </a:cxn>
                <a:cxn ang="0">
                  <a:pos x="2069" y="1654"/>
                </a:cxn>
                <a:cxn ang="0">
                  <a:pos x="2123" y="1804"/>
                </a:cxn>
                <a:cxn ang="0">
                  <a:pos x="2135" y="1804"/>
                </a:cxn>
                <a:cxn ang="0">
                  <a:pos x="2081" y="1654"/>
                </a:cxn>
                <a:cxn ang="0">
                  <a:pos x="2021" y="1510"/>
                </a:cxn>
                <a:cxn ang="0">
                  <a:pos x="1949" y="1366"/>
                </a:cxn>
                <a:cxn ang="0">
                  <a:pos x="1866" y="1223"/>
                </a:cxn>
                <a:cxn ang="0">
                  <a:pos x="1722" y="1013"/>
                </a:cxn>
                <a:cxn ang="0">
                  <a:pos x="1561" y="821"/>
                </a:cxn>
                <a:cxn ang="0">
                  <a:pos x="1387" y="647"/>
                </a:cxn>
                <a:cxn ang="0">
                  <a:pos x="1202" y="491"/>
                </a:cxn>
                <a:cxn ang="0">
                  <a:pos x="999" y="353"/>
                </a:cxn>
                <a:cxn ang="0">
                  <a:pos x="783" y="239"/>
                </a:cxn>
                <a:cxn ang="0">
                  <a:pos x="562" y="138"/>
                </a:cxn>
                <a:cxn ang="0">
                  <a:pos x="329" y="66"/>
                </a:cxn>
                <a:cxn ang="0">
                  <a:pos x="329" y="66"/>
                </a:cxn>
              </a:cxnLst>
              <a:rect l="0" t="0" r="r" b="b"/>
              <a:pathLst>
                <a:path w="2135" h="1804">
                  <a:moveTo>
                    <a:pt x="329" y="66"/>
                  </a:moveTo>
                  <a:lnTo>
                    <a:pt x="161" y="30"/>
                  </a:lnTo>
                  <a:lnTo>
                    <a:pt x="0" y="0"/>
                  </a:lnTo>
                  <a:lnTo>
                    <a:pt x="0" y="12"/>
                  </a:lnTo>
                  <a:lnTo>
                    <a:pt x="161" y="42"/>
                  </a:lnTo>
                  <a:lnTo>
                    <a:pt x="323" y="78"/>
                  </a:lnTo>
                  <a:lnTo>
                    <a:pt x="556" y="150"/>
                  </a:lnTo>
                  <a:lnTo>
                    <a:pt x="777" y="245"/>
                  </a:lnTo>
                  <a:lnTo>
                    <a:pt x="993" y="365"/>
                  </a:lnTo>
                  <a:lnTo>
                    <a:pt x="1196" y="503"/>
                  </a:lnTo>
                  <a:lnTo>
                    <a:pt x="1381" y="653"/>
                  </a:lnTo>
                  <a:lnTo>
                    <a:pt x="1555" y="827"/>
                  </a:lnTo>
                  <a:lnTo>
                    <a:pt x="1710" y="1019"/>
                  </a:lnTo>
                  <a:lnTo>
                    <a:pt x="1854" y="1229"/>
                  </a:lnTo>
                  <a:lnTo>
                    <a:pt x="1937" y="1366"/>
                  </a:lnTo>
                  <a:lnTo>
                    <a:pt x="2009" y="1510"/>
                  </a:lnTo>
                  <a:lnTo>
                    <a:pt x="2069" y="1654"/>
                  </a:lnTo>
                  <a:lnTo>
                    <a:pt x="2123" y="1804"/>
                  </a:lnTo>
                  <a:lnTo>
                    <a:pt x="2135" y="1804"/>
                  </a:lnTo>
                  <a:lnTo>
                    <a:pt x="2081" y="1654"/>
                  </a:lnTo>
                  <a:lnTo>
                    <a:pt x="2021" y="1510"/>
                  </a:lnTo>
                  <a:lnTo>
                    <a:pt x="1949" y="1366"/>
                  </a:lnTo>
                  <a:lnTo>
                    <a:pt x="1866" y="1223"/>
                  </a:lnTo>
                  <a:lnTo>
                    <a:pt x="1722" y="1013"/>
                  </a:lnTo>
                  <a:lnTo>
                    <a:pt x="1561" y="821"/>
                  </a:lnTo>
                  <a:lnTo>
                    <a:pt x="1387" y="647"/>
                  </a:lnTo>
                  <a:lnTo>
                    <a:pt x="1202" y="491"/>
                  </a:lnTo>
                  <a:lnTo>
                    <a:pt x="999" y="353"/>
                  </a:lnTo>
                  <a:lnTo>
                    <a:pt x="783" y="239"/>
                  </a:lnTo>
                  <a:lnTo>
                    <a:pt x="562" y="138"/>
                  </a:lnTo>
                  <a:lnTo>
                    <a:pt x="329" y="66"/>
                  </a:lnTo>
                  <a:lnTo>
                    <a:pt x="329" y="6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4084" name="Freeform 4"/>
            <p:cNvSpPr>
              <a:spLocks/>
            </p:cNvSpPr>
            <p:nvPr/>
          </p:nvSpPr>
          <p:spPr bwMode="hidden">
            <a:xfrm>
              <a:off x="0" y="2458"/>
              <a:ext cx="1854" cy="1858"/>
            </a:xfrm>
            <a:custGeom>
              <a:avLst/>
              <a:gdLst/>
              <a:ahLst/>
              <a:cxnLst>
                <a:cxn ang="0">
                  <a:pos x="1854" y="1858"/>
                </a:cxn>
                <a:cxn ang="0">
                  <a:pos x="0" y="1858"/>
                </a:cxn>
                <a:cxn ang="0">
                  <a:pos x="0" y="0"/>
                </a:cxn>
                <a:cxn ang="0">
                  <a:pos x="1854" y="1858"/>
                </a:cxn>
                <a:cxn ang="0">
                  <a:pos x="1854" y="1858"/>
                </a:cxn>
              </a:cxnLst>
              <a:rect l="0" t="0" r="r" b="b"/>
              <a:pathLst>
                <a:path w="1854" h="1858">
                  <a:moveTo>
                    <a:pt x="1854" y="1858"/>
                  </a:moveTo>
                  <a:lnTo>
                    <a:pt x="0" y="1858"/>
                  </a:lnTo>
                  <a:lnTo>
                    <a:pt x="0" y="0"/>
                  </a:lnTo>
                  <a:lnTo>
                    <a:pt x="1854" y="1858"/>
                  </a:lnTo>
                  <a:lnTo>
                    <a:pt x="1854" y="1858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4085" name="Freeform 5"/>
            <p:cNvSpPr>
              <a:spLocks/>
            </p:cNvSpPr>
            <p:nvPr/>
          </p:nvSpPr>
          <p:spPr bwMode="ltGray">
            <a:xfrm>
              <a:off x="0" y="2735"/>
              <a:ext cx="1745" cy="1577"/>
            </a:xfrm>
            <a:custGeom>
              <a:avLst/>
              <a:gdLst/>
              <a:ahLst/>
              <a:cxnLst>
                <a:cxn ang="0">
                  <a:pos x="1640" y="1377"/>
                </a:cxn>
                <a:cxn ang="0">
                  <a:pos x="1692" y="1479"/>
                </a:cxn>
                <a:cxn ang="0">
                  <a:pos x="1732" y="1577"/>
                </a:cxn>
                <a:cxn ang="0">
                  <a:pos x="1745" y="1577"/>
                </a:cxn>
                <a:cxn ang="0">
                  <a:pos x="1703" y="1469"/>
                </a:cxn>
                <a:cxn ang="0">
                  <a:pos x="1649" y="1367"/>
                </a:cxn>
                <a:cxn ang="0">
                  <a:pos x="1535" y="1157"/>
                </a:cxn>
                <a:cxn ang="0">
                  <a:pos x="1395" y="951"/>
                </a:cxn>
                <a:cxn ang="0">
                  <a:pos x="1236" y="756"/>
                </a:cxn>
                <a:cxn ang="0">
                  <a:pos x="1061" y="582"/>
                </a:cxn>
                <a:cxn ang="0">
                  <a:pos x="876" y="426"/>
                </a:cxn>
                <a:cxn ang="0">
                  <a:pos x="672" y="294"/>
                </a:cxn>
                <a:cxn ang="0">
                  <a:pos x="455" y="174"/>
                </a:cxn>
                <a:cxn ang="0">
                  <a:pos x="234" y="78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222" y="89"/>
                </a:cxn>
                <a:cxn ang="0">
                  <a:pos x="446" y="185"/>
                </a:cxn>
                <a:cxn ang="0">
                  <a:pos x="662" y="305"/>
                </a:cxn>
                <a:cxn ang="0">
                  <a:pos x="866" y="437"/>
                </a:cxn>
                <a:cxn ang="0">
                  <a:pos x="1052" y="593"/>
                </a:cxn>
                <a:cxn ang="0">
                  <a:pos x="1226" y="767"/>
                </a:cxn>
                <a:cxn ang="0">
                  <a:pos x="1385" y="960"/>
                </a:cxn>
                <a:cxn ang="0">
                  <a:pos x="1526" y="1167"/>
                </a:cxn>
                <a:cxn ang="0">
                  <a:pos x="1640" y="1377"/>
                </a:cxn>
              </a:cxnLst>
              <a:rect l="0" t="0" r="r" b="b"/>
              <a:pathLst>
                <a:path w="1745" h="1577">
                  <a:moveTo>
                    <a:pt x="1640" y="1377"/>
                  </a:moveTo>
                  <a:lnTo>
                    <a:pt x="1692" y="1479"/>
                  </a:lnTo>
                  <a:lnTo>
                    <a:pt x="1732" y="1577"/>
                  </a:lnTo>
                  <a:lnTo>
                    <a:pt x="1745" y="1577"/>
                  </a:lnTo>
                  <a:lnTo>
                    <a:pt x="1703" y="1469"/>
                  </a:lnTo>
                  <a:lnTo>
                    <a:pt x="1649" y="1367"/>
                  </a:lnTo>
                  <a:lnTo>
                    <a:pt x="1535" y="1157"/>
                  </a:lnTo>
                  <a:lnTo>
                    <a:pt x="1395" y="951"/>
                  </a:lnTo>
                  <a:lnTo>
                    <a:pt x="1236" y="756"/>
                  </a:lnTo>
                  <a:lnTo>
                    <a:pt x="1061" y="582"/>
                  </a:lnTo>
                  <a:lnTo>
                    <a:pt x="876" y="426"/>
                  </a:lnTo>
                  <a:lnTo>
                    <a:pt x="672" y="294"/>
                  </a:lnTo>
                  <a:lnTo>
                    <a:pt x="455" y="174"/>
                  </a:lnTo>
                  <a:lnTo>
                    <a:pt x="234" y="78"/>
                  </a:lnTo>
                  <a:lnTo>
                    <a:pt x="0" y="0"/>
                  </a:lnTo>
                  <a:lnTo>
                    <a:pt x="0" y="12"/>
                  </a:lnTo>
                  <a:lnTo>
                    <a:pt x="222" y="89"/>
                  </a:lnTo>
                  <a:lnTo>
                    <a:pt x="446" y="185"/>
                  </a:lnTo>
                  <a:lnTo>
                    <a:pt x="662" y="305"/>
                  </a:lnTo>
                  <a:lnTo>
                    <a:pt x="866" y="437"/>
                  </a:lnTo>
                  <a:lnTo>
                    <a:pt x="1052" y="593"/>
                  </a:lnTo>
                  <a:lnTo>
                    <a:pt x="1226" y="767"/>
                  </a:lnTo>
                  <a:lnTo>
                    <a:pt x="1385" y="960"/>
                  </a:lnTo>
                  <a:lnTo>
                    <a:pt x="1526" y="1167"/>
                  </a:lnTo>
                  <a:lnTo>
                    <a:pt x="1640" y="1377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4086" name="Freeform 6"/>
            <p:cNvSpPr>
              <a:spLocks/>
            </p:cNvSpPr>
            <p:nvPr/>
          </p:nvSpPr>
          <p:spPr bwMode="ltGray">
            <a:xfrm>
              <a:off x="0" y="2544"/>
              <a:ext cx="1745" cy="176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2"/>
                </a:cxn>
                <a:cxn ang="0">
                  <a:pos x="210" y="88"/>
                </a:cxn>
                <a:cxn ang="0">
                  <a:pos x="426" y="190"/>
                </a:cxn>
                <a:cxn ang="0">
                  <a:pos x="630" y="304"/>
                </a:cxn>
                <a:cxn ang="0">
                  <a:pos x="818" y="442"/>
                </a:cxn>
                <a:cxn ang="0">
                  <a:pos x="998" y="592"/>
                </a:cxn>
                <a:cxn ang="0">
                  <a:pos x="1164" y="766"/>
                </a:cxn>
                <a:cxn ang="0">
                  <a:pos x="1310" y="942"/>
                </a:cxn>
                <a:cxn ang="0">
                  <a:pos x="1454" y="1146"/>
                </a:cxn>
                <a:cxn ang="0">
                  <a:pos x="1536" y="1298"/>
                </a:cxn>
                <a:cxn ang="0">
                  <a:pos x="1614" y="1456"/>
                </a:cxn>
                <a:cxn ang="0">
                  <a:pos x="1682" y="1616"/>
                </a:cxn>
                <a:cxn ang="0">
                  <a:pos x="1733" y="1768"/>
                </a:cxn>
                <a:cxn ang="0">
                  <a:pos x="1745" y="1768"/>
                </a:cxn>
                <a:cxn ang="0">
                  <a:pos x="1691" y="1606"/>
                </a:cxn>
                <a:cxn ang="0">
                  <a:pos x="1623" y="1445"/>
                </a:cxn>
                <a:cxn ang="0">
                  <a:pos x="1547" y="1288"/>
                </a:cxn>
                <a:cxn ang="0">
                  <a:pos x="1463" y="1136"/>
                </a:cxn>
                <a:cxn ang="0">
                  <a:pos x="1320" y="932"/>
                </a:cxn>
                <a:cxn ang="0">
                  <a:pos x="1173" y="755"/>
                </a:cxn>
                <a:cxn ang="0">
                  <a:pos x="1008" y="581"/>
                </a:cxn>
                <a:cxn ang="0">
                  <a:pos x="827" y="431"/>
                </a:cxn>
                <a:cxn ang="0">
                  <a:pos x="642" y="293"/>
                </a:cxn>
                <a:cxn ang="0">
                  <a:pos x="437" y="179"/>
                </a:cxn>
                <a:cxn ang="0">
                  <a:pos x="222" y="78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745" h="1768">
                  <a:moveTo>
                    <a:pt x="0" y="0"/>
                  </a:moveTo>
                  <a:lnTo>
                    <a:pt x="0" y="12"/>
                  </a:lnTo>
                  <a:lnTo>
                    <a:pt x="210" y="88"/>
                  </a:lnTo>
                  <a:lnTo>
                    <a:pt x="426" y="190"/>
                  </a:lnTo>
                  <a:lnTo>
                    <a:pt x="630" y="304"/>
                  </a:lnTo>
                  <a:lnTo>
                    <a:pt x="818" y="442"/>
                  </a:lnTo>
                  <a:lnTo>
                    <a:pt x="998" y="592"/>
                  </a:lnTo>
                  <a:lnTo>
                    <a:pt x="1164" y="766"/>
                  </a:lnTo>
                  <a:lnTo>
                    <a:pt x="1310" y="942"/>
                  </a:lnTo>
                  <a:lnTo>
                    <a:pt x="1454" y="1146"/>
                  </a:lnTo>
                  <a:lnTo>
                    <a:pt x="1536" y="1298"/>
                  </a:lnTo>
                  <a:lnTo>
                    <a:pt x="1614" y="1456"/>
                  </a:lnTo>
                  <a:lnTo>
                    <a:pt x="1682" y="1616"/>
                  </a:lnTo>
                  <a:lnTo>
                    <a:pt x="1733" y="1768"/>
                  </a:lnTo>
                  <a:lnTo>
                    <a:pt x="1745" y="1768"/>
                  </a:lnTo>
                  <a:lnTo>
                    <a:pt x="1691" y="1606"/>
                  </a:lnTo>
                  <a:lnTo>
                    <a:pt x="1623" y="1445"/>
                  </a:lnTo>
                  <a:lnTo>
                    <a:pt x="1547" y="1288"/>
                  </a:lnTo>
                  <a:lnTo>
                    <a:pt x="1463" y="1136"/>
                  </a:lnTo>
                  <a:lnTo>
                    <a:pt x="1320" y="932"/>
                  </a:lnTo>
                  <a:lnTo>
                    <a:pt x="1173" y="755"/>
                  </a:lnTo>
                  <a:lnTo>
                    <a:pt x="1008" y="581"/>
                  </a:lnTo>
                  <a:lnTo>
                    <a:pt x="827" y="431"/>
                  </a:lnTo>
                  <a:lnTo>
                    <a:pt x="642" y="293"/>
                  </a:lnTo>
                  <a:lnTo>
                    <a:pt x="437" y="179"/>
                  </a:lnTo>
                  <a:lnTo>
                    <a:pt x="222" y="7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4087" name="Oval 7"/>
            <p:cNvSpPr>
              <a:spLocks noChangeArrowheads="1"/>
            </p:cNvSpPr>
            <p:nvPr/>
          </p:nvSpPr>
          <p:spPr bwMode="ltGray">
            <a:xfrm>
              <a:off x="209" y="2784"/>
              <a:ext cx="86" cy="86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74088" name="Oval 8"/>
            <p:cNvSpPr>
              <a:spLocks noChangeArrowheads="1"/>
            </p:cNvSpPr>
            <p:nvPr/>
          </p:nvSpPr>
          <p:spPr bwMode="ltGray">
            <a:xfrm>
              <a:off x="1536" y="3884"/>
              <a:ext cx="92" cy="9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74089" name="Oval 9"/>
            <p:cNvSpPr>
              <a:spLocks noChangeArrowheads="1"/>
            </p:cNvSpPr>
            <p:nvPr/>
          </p:nvSpPr>
          <p:spPr bwMode="ltGray">
            <a:xfrm>
              <a:off x="791" y="2723"/>
              <a:ext cx="121" cy="12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174090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</p:spPr>
        <p:txBody>
          <a:bodyPr/>
          <a:lstStyle>
            <a:lvl1pPr>
              <a:defRPr sz="48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174091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174092" name="Rectangle 12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174093" name="Rectangle 13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174094" name="Rectangle 14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6D6C6D4B-CAB9-48E6-A7EA-185EE4B0E4AC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17409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00"/>
                            </p:stCondLst>
                            <p:childTnLst>
                              <p:par>
                                <p:cTn id="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090" grpId="0"/>
      <p:bldP spid="174091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7409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1000">
                          <p:stCondLst>
                            <p:cond delay="0"/>
                          </p:stCondLst>
                        </p:cTn>
                        <p:tgtEl>
                          <p:spTgt spid="174091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BA29685-E0EC-41C4-A9E6-5482DB7B277C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0FF2927-579F-4759-9836-BFFD8A491EC6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1BA26FE-E596-4DDD-A6D7-5614DDD75603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08CC60-713E-4C6C-AF37-1F7DFA74D1D3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C258885-AC88-4745-9EDD-B014F6078E0D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8AE3A1-E27C-45A0-8452-6A63C25E6309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0AB5E8-8674-4307-825D-26A59417F523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FD0838-A4B4-44FD-82D5-8CDEF798F0DC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49CA8F-CB54-4757-9334-0294F6FDC59B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AF704B-273B-49BF-8759-2329C095C4CA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strips dir="rd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3058" name="Group 2"/>
          <p:cNvGrpSpPr>
            <a:grpSpLocks/>
          </p:cNvGrpSpPr>
          <p:nvPr/>
        </p:nvGrpSpPr>
        <p:grpSpPr bwMode="auto">
          <a:xfrm>
            <a:off x="0" y="3902075"/>
            <a:ext cx="3400425" cy="2949575"/>
            <a:chOff x="0" y="2458"/>
            <a:chExt cx="2142" cy="1858"/>
          </a:xfrm>
        </p:grpSpPr>
        <p:sp>
          <p:nvSpPr>
            <p:cNvPr id="173059" name="Freeform 3"/>
            <p:cNvSpPr>
              <a:spLocks/>
            </p:cNvSpPr>
            <p:nvPr/>
          </p:nvSpPr>
          <p:spPr bwMode="ltGray">
            <a:xfrm>
              <a:off x="0" y="2508"/>
              <a:ext cx="2142" cy="1804"/>
            </a:xfrm>
            <a:custGeom>
              <a:avLst/>
              <a:gdLst/>
              <a:ahLst/>
              <a:cxnLst>
                <a:cxn ang="0">
                  <a:pos x="329" y="66"/>
                </a:cxn>
                <a:cxn ang="0">
                  <a:pos x="161" y="30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161" y="42"/>
                </a:cxn>
                <a:cxn ang="0">
                  <a:pos x="323" y="78"/>
                </a:cxn>
                <a:cxn ang="0">
                  <a:pos x="556" y="150"/>
                </a:cxn>
                <a:cxn ang="0">
                  <a:pos x="777" y="245"/>
                </a:cxn>
                <a:cxn ang="0">
                  <a:pos x="993" y="365"/>
                </a:cxn>
                <a:cxn ang="0">
                  <a:pos x="1196" y="503"/>
                </a:cxn>
                <a:cxn ang="0">
                  <a:pos x="1381" y="653"/>
                </a:cxn>
                <a:cxn ang="0">
                  <a:pos x="1555" y="827"/>
                </a:cxn>
                <a:cxn ang="0">
                  <a:pos x="1710" y="1019"/>
                </a:cxn>
                <a:cxn ang="0">
                  <a:pos x="1854" y="1229"/>
                </a:cxn>
                <a:cxn ang="0">
                  <a:pos x="1937" y="1366"/>
                </a:cxn>
                <a:cxn ang="0">
                  <a:pos x="2009" y="1510"/>
                </a:cxn>
                <a:cxn ang="0">
                  <a:pos x="2069" y="1654"/>
                </a:cxn>
                <a:cxn ang="0">
                  <a:pos x="2123" y="1804"/>
                </a:cxn>
                <a:cxn ang="0">
                  <a:pos x="2135" y="1804"/>
                </a:cxn>
                <a:cxn ang="0">
                  <a:pos x="2081" y="1654"/>
                </a:cxn>
                <a:cxn ang="0">
                  <a:pos x="2021" y="1510"/>
                </a:cxn>
                <a:cxn ang="0">
                  <a:pos x="1949" y="1366"/>
                </a:cxn>
                <a:cxn ang="0">
                  <a:pos x="1866" y="1223"/>
                </a:cxn>
                <a:cxn ang="0">
                  <a:pos x="1722" y="1013"/>
                </a:cxn>
                <a:cxn ang="0">
                  <a:pos x="1561" y="821"/>
                </a:cxn>
                <a:cxn ang="0">
                  <a:pos x="1387" y="647"/>
                </a:cxn>
                <a:cxn ang="0">
                  <a:pos x="1202" y="491"/>
                </a:cxn>
                <a:cxn ang="0">
                  <a:pos x="999" y="353"/>
                </a:cxn>
                <a:cxn ang="0">
                  <a:pos x="783" y="239"/>
                </a:cxn>
                <a:cxn ang="0">
                  <a:pos x="562" y="138"/>
                </a:cxn>
                <a:cxn ang="0">
                  <a:pos x="329" y="66"/>
                </a:cxn>
                <a:cxn ang="0">
                  <a:pos x="329" y="66"/>
                </a:cxn>
              </a:cxnLst>
              <a:rect l="0" t="0" r="r" b="b"/>
              <a:pathLst>
                <a:path w="2135" h="1804">
                  <a:moveTo>
                    <a:pt x="329" y="66"/>
                  </a:moveTo>
                  <a:lnTo>
                    <a:pt x="161" y="30"/>
                  </a:lnTo>
                  <a:lnTo>
                    <a:pt x="0" y="0"/>
                  </a:lnTo>
                  <a:lnTo>
                    <a:pt x="0" y="12"/>
                  </a:lnTo>
                  <a:lnTo>
                    <a:pt x="161" y="42"/>
                  </a:lnTo>
                  <a:lnTo>
                    <a:pt x="323" y="78"/>
                  </a:lnTo>
                  <a:lnTo>
                    <a:pt x="556" y="150"/>
                  </a:lnTo>
                  <a:lnTo>
                    <a:pt x="777" y="245"/>
                  </a:lnTo>
                  <a:lnTo>
                    <a:pt x="993" y="365"/>
                  </a:lnTo>
                  <a:lnTo>
                    <a:pt x="1196" y="503"/>
                  </a:lnTo>
                  <a:lnTo>
                    <a:pt x="1381" y="653"/>
                  </a:lnTo>
                  <a:lnTo>
                    <a:pt x="1555" y="827"/>
                  </a:lnTo>
                  <a:lnTo>
                    <a:pt x="1710" y="1019"/>
                  </a:lnTo>
                  <a:lnTo>
                    <a:pt x="1854" y="1229"/>
                  </a:lnTo>
                  <a:lnTo>
                    <a:pt x="1937" y="1366"/>
                  </a:lnTo>
                  <a:lnTo>
                    <a:pt x="2009" y="1510"/>
                  </a:lnTo>
                  <a:lnTo>
                    <a:pt x="2069" y="1654"/>
                  </a:lnTo>
                  <a:lnTo>
                    <a:pt x="2123" y="1804"/>
                  </a:lnTo>
                  <a:lnTo>
                    <a:pt x="2135" y="1804"/>
                  </a:lnTo>
                  <a:lnTo>
                    <a:pt x="2081" y="1654"/>
                  </a:lnTo>
                  <a:lnTo>
                    <a:pt x="2021" y="1510"/>
                  </a:lnTo>
                  <a:lnTo>
                    <a:pt x="1949" y="1366"/>
                  </a:lnTo>
                  <a:lnTo>
                    <a:pt x="1866" y="1223"/>
                  </a:lnTo>
                  <a:lnTo>
                    <a:pt x="1722" y="1013"/>
                  </a:lnTo>
                  <a:lnTo>
                    <a:pt x="1561" y="821"/>
                  </a:lnTo>
                  <a:lnTo>
                    <a:pt x="1387" y="647"/>
                  </a:lnTo>
                  <a:lnTo>
                    <a:pt x="1202" y="491"/>
                  </a:lnTo>
                  <a:lnTo>
                    <a:pt x="999" y="353"/>
                  </a:lnTo>
                  <a:lnTo>
                    <a:pt x="783" y="239"/>
                  </a:lnTo>
                  <a:lnTo>
                    <a:pt x="562" y="138"/>
                  </a:lnTo>
                  <a:lnTo>
                    <a:pt x="329" y="66"/>
                  </a:lnTo>
                  <a:lnTo>
                    <a:pt x="329" y="6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3060" name="Freeform 4"/>
            <p:cNvSpPr>
              <a:spLocks/>
            </p:cNvSpPr>
            <p:nvPr/>
          </p:nvSpPr>
          <p:spPr bwMode="hidden">
            <a:xfrm>
              <a:off x="0" y="2458"/>
              <a:ext cx="1854" cy="1858"/>
            </a:xfrm>
            <a:custGeom>
              <a:avLst/>
              <a:gdLst/>
              <a:ahLst/>
              <a:cxnLst>
                <a:cxn ang="0">
                  <a:pos x="1854" y="1858"/>
                </a:cxn>
                <a:cxn ang="0">
                  <a:pos x="0" y="1858"/>
                </a:cxn>
                <a:cxn ang="0">
                  <a:pos x="0" y="0"/>
                </a:cxn>
                <a:cxn ang="0">
                  <a:pos x="1854" y="1858"/>
                </a:cxn>
                <a:cxn ang="0">
                  <a:pos x="1854" y="1858"/>
                </a:cxn>
              </a:cxnLst>
              <a:rect l="0" t="0" r="r" b="b"/>
              <a:pathLst>
                <a:path w="1854" h="1858">
                  <a:moveTo>
                    <a:pt x="1854" y="1858"/>
                  </a:moveTo>
                  <a:lnTo>
                    <a:pt x="0" y="1858"/>
                  </a:lnTo>
                  <a:lnTo>
                    <a:pt x="0" y="0"/>
                  </a:lnTo>
                  <a:lnTo>
                    <a:pt x="1854" y="1858"/>
                  </a:lnTo>
                  <a:lnTo>
                    <a:pt x="1854" y="1858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3061" name="Freeform 5"/>
            <p:cNvSpPr>
              <a:spLocks/>
            </p:cNvSpPr>
            <p:nvPr/>
          </p:nvSpPr>
          <p:spPr bwMode="ltGray">
            <a:xfrm>
              <a:off x="0" y="2735"/>
              <a:ext cx="1745" cy="1577"/>
            </a:xfrm>
            <a:custGeom>
              <a:avLst/>
              <a:gdLst/>
              <a:ahLst/>
              <a:cxnLst>
                <a:cxn ang="0">
                  <a:pos x="1640" y="1377"/>
                </a:cxn>
                <a:cxn ang="0">
                  <a:pos x="1692" y="1479"/>
                </a:cxn>
                <a:cxn ang="0">
                  <a:pos x="1732" y="1577"/>
                </a:cxn>
                <a:cxn ang="0">
                  <a:pos x="1745" y="1577"/>
                </a:cxn>
                <a:cxn ang="0">
                  <a:pos x="1703" y="1469"/>
                </a:cxn>
                <a:cxn ang="0">
                  <a:pos x="1649" y="1367"/>
                </a:cxn>
                <a:cxn ang="0">
                  <a:pos x="1535" y="1157"/>
                </a:cxn>
                <a:cxn ang="0">
                  <a:pos x="1395" y="951"/>
                </a:cxn>
                <a:cxn ang="0">
                  <a:pos x="1236" y="756"/>
                </a:cxn>
                <a:cxn ang="0">
                  <a:pos x="1061" y="582"/>
                </a:cxn>
                <a:cxn ang="0">
                  <a:pos x="876" y="426"/>
                </a:cxn>
                <a:cxn ang="0">
                  <a:pos x="672" y="294"/>
                </a:cxn>
                <a:cxn ang="0">
                  <a:pos x="455" y="174"/>
                </a:cxn>
                <a:cxn ang="0">
                  <a:pos x="234" y="78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222" y="89"/>
                </a:cxn>
                <a:cxn ang="0">
                  <a:pos x="446" y="185"/>
                </a:cxn>
                <a:cxn ang="0">
                  <a:pos x="662" y="305"/>
                </a:cxn>
                <a:cxn ang="0">
                  <a:pos x="866" y="437"/>
                </a:cxn>
                <a:cxn ang="0">
                  <a:pos x="1052" y="593"/>
                </a:cxn>
                <a:cxn ang="0">
                  <a:pos x="1226" y="767"/>
                </a:cxn>
                <a:cxn ang="0">
                  <a:pos x="1385" y="960"/>
                </a:cxn>
                <a:cxn ang="0">
                  <a:pos x="1526" y="1167"/>
                </a:cxn>
                <a:cxn ang="0">
                  <a:pos x="1640" y="1377"/>
                </a:cxn>
              </a:cxnLst>
              <a:rect l="0" t="0" r="r" b="b"/>
              <a:pathLst>
                <a:path w="1745" h="1577">
                  <a:moveTo>
                    <a:pt x="1640" y="1377"/>
                  </a:moveTo>
                  <a:lnTo>
                    <a:pt x="1692" y="1479"/>
                  </a:lnTo>
                  <a:lnTo>
                    <a:pt x="1732" y="1577"/>
                  </a:lnTo>
                  <a:lnTo>
                    <a:pt x="1745" y="1577"/>
                  </a:lnTo>
                  <a:lnTo>
                    <a:pt x="1703" y="1469"/>
                  </a:lnTo>
                  <a:lnTo>
                    <a:pt x="1649" y="1367"/>
                  </a:lnTo>
                  <a:lnTo>
                    <a:pt x="1535" y="1157"/>
                  </a:lnTo>
                  <a:lnTo>
                    <a:pt x="1395" y="951"/>
                  </a:lnTo>
                  <a:lnTo>
                    <a:pt x="1236" y="756"/>
                  </a:lnTo>
                  <a:lnTo>
                    <a:pt x="1061" y="582"/>
                  </a:lnTo>
                  <a:lnTo>
                    <a:pt x="876" y="426"/>
                  </a:lnTo>
                  <a:lnTo>
                    <a:pt x="672" y="294"/>
                  </a:lnTo>
                  <a:lnTo>
                    <a:pt x="455" y="174"/>
                  </a:lnTo>
                  <a:lnTo>
                    <a:pt x="234" y="78"/>
                  </a:lnTo>
                  <a:lnTo>
                    <a:pt x="0" y="0"/>
                  </a:lnTo>
                  <a:lnTo>
                    <a:pt x="0" y="12"/>
                  </a:lnTo>
                  <a:lnTo>
                    <a:pt x="222" y="89"/>
                  </a:lnTo>
                  <a:lnTo>
                    <a:pt x="446" y="185"/>
                  </a:lnTo>
                  <a:lnTo>
                    <a:pt x="662" y="305"/>
                  </a:lnTo>
                  <a:lnTo>
                    <a:pt x="866" y="437"/>
                  </a:lnTo>
                  <a:lnTo>
                    <a:pt x="1052" y="593"/>
                  </a:lnTo>
                  <a:lnTo>
                    <a:pt x="1226" y="767"/>
                  </a:lnTo>
                  <a:lnTo>
                    <a:pt x="1385" y="960"/>
                  </a:lnTo>
                  <a:lnTo>
                    <a:pt x="1526" y="1167"/>
                  </a:lnTo>
                  <a:lnTo>
                    <a:pt x="1640" y="1377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3062" name="Freeform 6"/>
            <p:cNvSpPr>
              <a:spLocks/>
            </p:cNvSpPr>
            <p:nvPr/>
          </p:nvSpPr>
          <p:spPr bwMode="ltGray">
            <a:xfrm>
              <a:off x="0" y="2544"/>
              <a:ext cx="1745" cy="176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2"/>
                </a:cxn>
                <a:cxn ang="0">
                  <a:pos x="210" y="88"/>
                </a:cxn>
                <a:cxn ang="0">
                  <a:pos x="426" y="190"/>
                </a:cxn>
                <a:cxn ang="0">
                  <a:pos x="630" y="304"/>
                </a:cxn>
                <a:cxn ang="0">
                  <a:pos x="818" y="442"/>
                </a:cxn>
                <a:cxn ang="0">
                  <a:pos x="998" y="592"/>
                </a:cxn>
                <a:cxn ang="0">
                  <a:pos x="1164" y="766"/>
                </a:cxn>
                <a:cxn ang="0">
                  <a:pos x="1310" y="942"/>
                </a:cxn>
                <a:cxn ang="0">
                  <a:pos x="1454" y="1146"/>
                </a:cxn>
                <a:cxn ang="0">
                  <a:pos x="1536" y="1298"/>
                </a:cxn>
                <a:cxn ang="0">
                  <a:pos x="1614" y="1456"/>
                </a:cxn>
                <a:cxn ang="0">
                  <a:pos x="1682" y="1616"/>
                </a:cxn>
                <a:cxn ang="0">
                  <a:pos x="1733" y="1768"/>
                </a:cxn>
                <a:cxn ang="0">
                  <a:pos x="1745" y="1768"/>
                </a:cxn>
                <a:cxn ang="0">
                  <a:pos x="1691" y="1606"/>
                </a:cxn>
                <a:cxn ang="0">
                  <a:pos x="1623" y="1445"/>
                </a:cxn>
                <a:cxn ang="0">
                  <a:pos x="1547" y="1288"/>
                </a:cxn>
                <a:cxn ang="0">
                  <a:pos x="1463" y="1136"/>
                </a:cxn>
                <a:cxn ang="0">
                  <a:pos x="1320" y="932"/>
                </a:cxn>
                <a:cxn ang="0">
                  <a:pos x="1173" y="755"/>
                </a:cxn>
                <a:cxn ang="0">
                  <a:pos x="1008" y="581"/>
                </a:cxn>
                <a:cxn ang="0">
                  <a:pos x="827" y="431"/>
                </a:cxn>
                <a:cxn ang="0">
                  <a:pos x="642" y="293"/>
                </a:cxn>
                <a:cxn ang="0">
                  <a:pos x="437" y="179"/>
                </a:cxn>
                <a:cxn ang="0">
                  <a:pos x="222" y="78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745" h="1768">
                  <a:moveTo>
                    <a:pt x="0" y="0"/>
                  </a:moveTo>
                  <a:lnTo>
                    <a:pt x="0" y="12"/>
                  </a:lnTo>
                  <a:lnTo>
                    <a:pt x="210" y="88"/>
                  </a:lnTo>
                  <a:lnTo>
                    <a:pt x="426" y="190"/>
                  </a:lnTo>
                  <a:lnTo>
                    <a:pt x="630" y="304"/>
                  </a:lnTo>
                  <a:lnTo>
                    <a:pt x="818" y="442"/>
                  </a:lnTo>
                  <a:lnTo>
                    <a:pt x="998" y="592"/>
                  </a:lnTo>
                  <a:lnTo>
                    <a:pt x="1164" y="766"/>
                  </a:lnTo>
                  <a:lnTo>
                    <a:pt x="1310" y="942"/>
                  </a:lnTo>
                  <a:lnTo>
                    <a:pt x="1454" y="1146"/>
                  </a:lnTo>
                  <a:lnTo>
                    <a:pt x="1536" y="1298"/>
                  </a:lnTo>
                  <a:lnTo>
                    <a:pt x="1614" y="1456"/>
                  </a:lnTo>
                  <a:lnTo>
                    <a:pt x="1682" y="1616"/>
                  </a:lnTo>
                  <a:lnTo>
                    <a:pt x="1733" y="1768"/>
                  </a:lnTo>
                  <a:lnTo>
                    <a:pt x="1745" y="1768"/>
                  </a:lnTo>
                  <a:lnTo>
                    <a:pt x="1691" y="1606"/>
                  </a:lnTo>
                  <a:lnTo>
                    <a:pt x="1623" y="1445"/>
                  </a:lnTo>
                  <a:lnTo>
                    <a:pt x="1547" y="1288"/>
                  </a:lnTo>
                  <a:lnTo>
                    <a:pt x="1463" y="1136"/>
                  </a:lnTo>
                  <a:lnTo>
                    <a:pt x="1320" y="932"/>
                  </a:lnTo>
                  <a:lnTo>
                    <a:pt x="1173" y="755"/>
                  </a:lnTo>
                  <a:lnTo>
                    <a:pt x="1008" y="581"/>
                  </a:lnTo>
                  <a:lnTo>
                    <a:pt x="827" y="431"/>
                  </a:lnTo>
                  <a:lnTo>
                    <a:pt x="642" y="293"/>
                  </a:lnTo>
                  <a:lnTo>
                    <a:pt x="437" y="179"/>
                  </a:lnTo>
                  <a:lnTo>
                    <a:pt x="222" y="7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3063" name="Oval 7"/>
            <p:cNvSpPr>
              <a:spLocks noChangeArrowheads="1"/>
            </p:cNvSpPr>
            <p:nvPr/>
          </p:nvSpPr>
          <p:spPr bwMode="ltGray">
            <a:xfrm>
              <a:off x="209" y="2784"/>
              <a:ext cx="86" cy="86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73064" name="Oval 8"/>
            <p:cNvSpPr>
              <a:spLocks noChangeArrowheads="1"/>
            </p:cNvSpPr>
            <p:nvPr/>
          </p:nvSpPr>
          <p:spPr bwMode="ltGray">
            <a:xfrm>
              <a:off x="1536" y="3884"/>
              <a:ext cx="92" cy="9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  <p:sp>
          <p:nvSpPr>
            <p:cNvPr id="173065" name="Oval 9"/>
            <p:cNvSpPr>
              <a:spLocks noChangeArrowheads="1"/>
            </p:cNvSpPr>
            <p:nvPr/>
          </p:nvSpPr>
          <p:spPr bwMode="ltGray">
            <a:xfrm>
              <a:off x="791" y="2723"/>
              <a:ext cx="121" cy="12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173066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73067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73068" name="Rectangle 1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baseline="0"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endParaRPr lang="ru-RU"/>
          </a:p>
        </p:txBody>
      </p:sp>
      <p:sp>
        <p:nvSpPr>
          <p:cNvPr id="17306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 baseline="0"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endParaRPr lang="ru-RU"/>
          </a:p>
        </p:txBody>
      </p:sp>
      <p:sp>
        <p:nvSpPr>
          <p:cNvPr id="173070" name="Rectangle 1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 baseline="0"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fld id="{A8196ABF-4A6D-4530-AB40-ED76BBD84768}" type="slidenum">
              <a:rPr lang="ru-RU"/>
              <a:pPr/>
              <a:t>‹#›</a:t>
            </a:fld>
            <a:endParaRPr lang="ru-RU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86" r:id="rId1"/>
    <p:sldLayoutId id="2147483787" r:id="rId2"/>
    <p:sldLayoutId id="2147483788" r:id="rId3"/>
    <p:sldLayoutId id="2147483789" r:id="rId4"/>
    <p:sldLayoutId id="2147483790" r:id="rId5"/>
    <p:sldLayoutId id="2147483791" r:id="rId6"/>
    <p:sldLayoutId id="2147483792" r:id="rId7"/>
    <p:sldLayoutId id="2147483793" r:id="rId8"/>
    <p:sldLayoutId id="2147483794" r:id="rId9"/>
    <p:sldLayoutId id="2147483795" r:id="rId10"/>
    <p:sldLayoutId id="2147483796" r:id="rId11"/>
  </p:sldLayoutIdLst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17306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3066" grpId="0"/>
    </p:bldLst>
  </p:timing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l"/>
        <a:defRPr sz="32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l"/>
        <a:defRPr sz="28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buChar char="l"/>
        <a:defRPr sz="24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ru-RU" sz="6600"/>
              <a:t>Измерение углов</a:t>
            </a:r>
          </a:p>
        </p:txBody>
      </p:sp>
      <p:sp>
        <p:nvSpPr>
          <p:cNvPr id="9421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887788" y="3213100"/>
            <a:ext cx="5256212" cy="2808288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ru-RU"/>
              <a:t>Домашнее задание:</a:t>
            </a:r>
          </a:p>
          <a:p>
            <a:pPr>
              <a:lnSpc>
                <a:spcPct val="80000"/>
              </a:lnSpc>
            </a:pPr>
            <a:r>
              <a:rPr lang="en-US" sz="28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cs typeface="Arial" charset="0"/>
              </a:rPr>
              <a:t>§</a:t>
            </a:r>
            <a:r>
              <a:rPr lang="ru-RU" sz="28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cs typeface="Arial" charset="0"/>
              </a:rPr>
              <a:t>5 П 9, 10</a:t>
            </a:r>
          </a:p>
          <a:p>
            <a:pPr>
              <a:lnSpc>
                <a:spcPct val="80000"/>
              </a:lnSpc>
            </a:pPr>
            <a:r>
              <a:rPr lang="ru-RU" sz="28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cs typeface="Arial" charset="0"/>
              </a:rPr>
              <a:t>Вопросы 14-16 (стр. 25) письменно,</a:t>
            </a:r>
          </a:p>
          <a:p>
            <a:pPr>
              <a:lnSpc>
                <a:spcPct val="80000"/>
              </a:lnSpc>
            </a:pPr>
            <a:r>
              <a:rPr lang="ru-RU" sz="28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cs typeface="Arial" charset="0"/>
              </a:rPr>
              <a:t>№ 42, 46, 48, 52.</a:t>
            </a:r>
            <a:endParaRPr lang="en-US" sz="2800">
              <a:solidFill>
                <a:schemeClr val="tx2"/>
              </a:solidFill>
              <a:effectLst>
                <a:outerShdw blurRad="38100" dist="38100" dir="2700000" algn="tl">
                  <a:srgbClr val="FFFFFF"/>
                </a:outerShdw>
              </a:effectLst>
              <a:cs typeface="Arial" charset="0"/>
            </a:endParaRPr>
          </a:p>
          <a:p>
            <a:pPr>
              <a:lnSpc>
                <a:spcPct val="80000"/>
              </a:lnSpc>
            </a:pPr>
            <a:r>
              <a:rPr lang="ru-RU"/>
              <a:t>.</a:t>
            </a: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9421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4600"/>
                            </p:stCondLst>
                            <p:childTnLst>
                              <p:par>
                                <p:cTn id="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600"/>
                            </p:stCondLst>
                            <p:childTnLst>
                              <p:par>
                                <p:cTn id="1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6600"/>
                            </p:stCondLst>
                            <p:childTnLst>
                              <p:par>
                                <p:cTn id="1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76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86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4210" grpId="0"/>
      <p:bldP spid="94211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4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Решите задачу</a:t>
            </a:r>
          </a:p>
        </p:txBody>
      </p:sp>
      <p:sp>
        <p:nvSpPr>
          <p:cNvPr id="188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/>
              <a:t>На прямой отложены два равных отрезка </a:t>
            </a:r>
            <a:r>
              <a:rPr lang="en-US" i="1"/>
              <a:t>AC</a:t>
            </a:r>
            <a:r>
              <a:rPr lang="en-US"/>
              <a:t> </a:t>
            </a:r>
            <a:r>
              <a:rPr lang="ru-RU"/>
              <a:t>и </a:t>
            </a:r>
            <a:r>
              <a:rPr lang="ru-RU" i="1"/>
              <a:t>С</a:t>
            </a:r>
            <a:r>
              <a:rPr lang="en-US" i="1"/>
              <a:t>B</a:t>
            </a:r>
            <a:r>
              <a:rPr lang="ru-RU"/>
              <a:t>. На отрезке </a:t>
            </a:r>
            <a:r>
              <a:rPr lang="en-US" i="1"/>
              <a:t>CB</a:t>
            </a:r>
            <a:r>
              <a:rPr lang="en-US"/>
              <a:t> </a:t>
            </a:r>
            <a:r>
              <a:rPr lang="ru-RU"/>
              <a:t>дана точка </a:t>
            </a:r>
            <a:r>
              <a:rPr lang="en-US" i="1"/>
              <a:t>D</a:t>
            </a:r>
            <a:r>
              <a:rPr lang="ru-RU"/>
              <a:t>, такая что </a:t>
            </a:r>
            <a:r>
              <a:rPr lang="en-US" i="1"/>
              <a:t>5</a:t>
            </a:r>
            <a:r>
              <a:rPr lang="ru-RU" i="1"/>
              <a:t> </a:t>
            </a:r>
            <a:r>
              <a:rPr lang="en-US" i="1"/>
              <a:t>CD=4</a:t>
            </a:r>
            <a:r>
              <a:rPr lang="ru-RU" i="1"/>
              <a:t> </a:t>
            </a:r>
            <a:r>
              <a:rPr lang="en-US" i="1"/>
              <a:t>DB</a:t>
            </a:r>
            <a:r>
              <a:rPr lang="ru-RU"/>
              <a:t>. Найдите длину отрезка, концами которого являются середины отрезков </a:t>
            </a:r>
            <a:r>
              <a:rPr lang="en-US" i="1"/>
              <a:t>AC</a:t>
            </a:r>
            <a:r>
              <a:rPr lang="en-US"/>
              <a:t> </a:t>
            </a:r>
            <a:r>
              <a:rPr lang="ru-RU"/>
              <a:t>и </a:t>
            </a:r>
            <a:r>
              <a:rPr lang="en-US" i="1"/>
              <a:t>DB</a:t>
            </a:r>
            <a:r>
              <a:rPr lang="ru-RU"/>
              <a:t>, если</a:t>
            </a:r>
            <a:r>
              <a:rPr lang="en-US"/>
              <a:t> </a:t>
            </a:r>
            <a:r>
              <a:rPr lang="en-US" i="1"/>
              <a:t>CD=12</a:t>
            </a:r>
            <a:r>
              <a:rPr lang="ru-RU"/>
              <a:t>м.</a:t>
            </a: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На прямой с</a:t>
            </a:r>
            <a:r>
              <a:rPr lang="en-US" dirty="0" smtClean="0"/>
              <a:t> </a:t>
            </a:r>
            <a:r>
              <a:rPr lang="ru-RU" dirty="0" smtClean="0"/>
              <a:t>лежат точки </a:t>
            </a:r>
            <a:r>
              <a:rPr lang="en-US" dirty="0" smtClean="0"/>
              <a:t>R, Y, T, </a:t>
            </a:r>
            <a:r>
              <a:rPr lang="ru-RU" dirty="0" smtClean="0"/>
              <a:t>причем </a:t>
            </a:r>
            <a:r>
              <a:rPr lang="en-US" dirty="0" smtClean="0"/>
              <a:t>RY=37</a:t>
            </a:r>
            <a:r>
              <a:rPr lang="ru-RU" dirty="0" smtClean="0"/>
              <a:t>мм</a:t>
            </a:r>
            <a:r>
              <a:rPr lang="ru-RU" dirty="0" smtClean="0"/>
              <a:t>, </a:t>
            </a:r>
            <a:r>
              <a:rPr lang="en-US" dirty="0" smtClean="0"/>
              <a:t>YT=1,32</a:t>
            </a:r>
            <a:r>
              <a:rPr lang="ru-RU" dirty="0" smtClean="0"/>
              <a:t>дм</a:t>
            </a:r>
            <a:r>
              <a:rPr lang="ru-RU" dirty="0" smtClean="0"/>
              <a:t>. Какой может быть длина отрезка </a:t>
            </a:r>
            <a:r>
              <a:rPr lang="en-US" dirty="0" smtClean="0"/>
              <a:t>RT </a:t>
            </a:r>
            <a:r>
              <a:rPr lang="ru-RU" dirty="0" smtClean="0"/>
              <a:t>в сантиметрах?</a:t>
            </a:r>
            <a:endParaRPr lang="ru-RU" dirty="0"/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3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Самостоятельная работа</a:t>
            </a:r>
          </a:p>
        </p:txBody>
      </p:sp>
      <p:sp>
        <p:nvSpPr>
          <p:cNvPr id="187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4114800" cy="4530725"/>
          </a:xfrm>
        </p:spPr>
        <p:txBody>
          <a:bodyPr/>
          <a:lstStyle/>
          <a:p>
            <a:r>
              <a:rPr lang="ru-RU" dirty="0"/>
              <a:t>На прямой </a:t>
            </a:r>
            <a:r>
              <a:rPr lang="en-US" dirty="0"/>
              <a:t>m </a:t>
            </a:r>
            <a:r>
              <a:rPr lang="ru-RU" dirty="0"/>
              <a:t>лежат точки </a:t>
            </a:r>
            <a:r>
              <a:rPr lang="en-US" dirty="0"/>
              <a:t>M, N, K, </a:t>
            </a:r>
            <a:r>
              <a:rPr lang="ru-RU" dirty="0"/>
              <a:t>причем </a:t>
            </a:r>
            <a:r>
              <a:rPr lang="en-US" dirty="0"/>
              <a:t>MN=85</a:t>
            </a:r>
            <a:r>
              <a:rPr lang="ru-RU" dirty="0"/>
              <a:t>мм, </a:t>
            </a:r>
            <a:r>
              <a:rPr lang="en-US" dirty="0"/>
              <a:t>NK=1,15</a:t>
            </a:r>
            <a:r>
              <a:rPr lang="ru-RU" dirty="0"/>
              <a:t>дм. Какой может быть длина отрезка </a:t>
            </a:r>
            <a:r>
              <a:rPr lang="en-US" dirty="0"/>
              <a:t>MK </a:t>
            </a:r>
            <a:r>
              <a:rPr lang="ru-RU" dirty="0"/>
              <a:t>в сантиметрах?</a:t>
            </a:r>
          </a:p>
        </p:txBody>
      </p:sp>
      <p:sp>
        <p:nvSpPr>
          <p:cNvPr id="187396" name="Rectangle 4"/>
          <p:cNvSpPr>
            <a:spLocks noChangeArrowheads="1"/>
          </p:cNvSpPr>
          <p:nvPr/>
        </p:nvSpPr>
        <p:spPr bwMode="auto">
          <a:xfrm>
            <a:off x="4572000" y="1628775"/>
            <a:ext cx="41148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buChar char="l"/>
            </a:pPr>
            <a:r>
              <a:rPr lang="ru-RU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На прямой </a:t>
            </a:r>
            <a:r>
              <a:rPr lang="en-US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a </a:t>
            </a:r>
            <a:r>
              <a:rPr lang="ru-RU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лежат точки </a:t>
            </a:r>
            <a:r>
              <a:rPr lang="en-US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A, B, C, </a:t>
            </a:r>
            <a:r>
              <a:rPr lang="ru-RU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причем </a:t>
            </a:r>
            <a:r>
              <a:rPr lang="en-US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AB=5,7</a:t>
            </a:r>
            <a:r>
              <a:rPr lang="ru-RU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м, </a:t>
            </a:r>
            <a:r>
              <a:rPr lang="en-US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BC=730</a:t>
            </a:r>
            <a:r>
              <a:rPr lang="ru-RU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см. Какой может быть длина отрезка </a:t>
            </a:r>
            <a:r>
              <a:rPr lang="en-US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AC </a:t>
            </a:r>
            <a:r>
              <a:rPr lang="ru-RU" sz="3200" baseline="0">
                <a:effectLst>
                  <a:outerShdw blurRad="38100" dist="38100" dir="2700000" algn="tl">
                    <a:srgbClr val="010199"/>
                  </a:outerShdw>
                </a:effectLst>
              </a:rPr>
              <a:t>в дециметрах?</a:t>
            </a:r>
          </a:p>
        </p:txBody>
      </p:sp>
      <p:sp>
        <p:nvSpPr>
          <p:cNvPr id="187397" name="Line 5"/>
          <p:cNvSpPr>
            <a:spLocks noChangeShapeType="1"/>
          </p:cNvSpPr>
          <p:nvPr/>
        </p:nvSpPr>
        <p:spPr bwMode="auto">
          <a:xfrm>
            <a:off x="4572000" y="1412875"/>
            <a:ext cx="0" cy="54451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2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Градусная мера углов</a:t>
            </a:r>
          </a:p>
        </p:txBody>
      </p:sp>
      <p:sp>
        <p:nvSpPr>
          <p:cNvPr id="183315" name="Rectangle 19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4997450"/>
          </a:xfrm>
        </p:spPr>
        <p:txBody>
          <a:bodyPr/>
          <a:lstStyle/>
          <a:p>
            <a:pPr>
              <a:lnSpc>
                <a:spcPct val="90000"/>
              </a:lnSpc>
              <a:buFont typeface="Wingdings" pitchFamily="2" charset="2"/>
              <a:buBlip>
                <a:blip r:embed="rId2"/>
              </a:buBlip>
            </a:pPr>
            <a:r>
              <a:rPr lang="ru-RU" sz="2800" u="sng">
                <a:solidFill>
                  <a:srgbClr val="FF0066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Градус</a:t>
            </a:r>
            <a:r>
              <a:rPr lang="ru-RU" sz="2800"/>
              <a:t> – угол, равный 1/180 части развернутого угла</a:t>
            </a:r>
          </a:p>
          <a:p>
            <a:pPr>
              <a:lnSpc>
                <a:spcPct val="90000"/>
              </a:lnSpc>
              <a:buFont typeface="Wingdings" pitchFamily="2" charset="2"/>
              <a:buBlip>
                <a:blip r:embed="rId2"/>
              </a:buBlip>
            </a:pPr>
            <a:r>
              <a:rPr lang="ru-RU" sz="2800" u="sng">
                <a:solidFill>
                  <a:srgbClr val="FF0066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Транспортир</a:t>
            </a:r>
            <a:r>
              <a:rPr lang="ru-RU" sz="2800"/>
              <a:t> – прибор, для измерения углов</a:t>
            </a:r>
          </a:p>
          <a:p>
            <a:pPr>
              <a:lnSpc>
                <a:spcPct val="90000"/>
              </a:lnSpc>
              <a:buFont typeface="Wingdings" pitchFamily="2" charset="2"/>
              <a:buBlip>
                <a:blip r:embed="rId2"/>
              </a:buBlip>
            </a:pPr>
            <a:r>
              <a:rPr lang="ru-RU" sz="2800" u="sng">
                <a:solidFill>
                  <a:srgbClr val="FF0066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Минута</a:t>
            </a:r>
            <a:r>
              <a:rPr lang="ru-RU" sz="2800"/>
              <a:t> – 1/60 часть градуса</a:t>
            </a:r>
          </a:p>
          <a:p>
            <a:pPr>
              <a:lnSpc>
                <a:spcPct val="90000"/>
              </a:lnSpc>
              <a:buFont typeface="Wingdings" pitchFamily="2" charset="2"/>
              <a:buBlip>
                <a:blip r:embed="rId2"/>
              </a:buBlip>
            </a:pPr>
            <a:r>
              <a:rPr lang="ru-RU" sz="2800" u="sng">
                <a:solidFill>
                  <a:srgbClr val="FF0066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Секунда</a:t>
            </a:r>
            <a:r>
              <a:rPr lang="ru-RU" sz="2800"/>
              <a:t> – 1/60 часть минуты</a:t>
            </a:r>
          </a:p>
          <a:p>
            <a:pPr>
              <a:lnSpc>
                <a:spcPct val="90000"/>
              </a:lnSpc>
              <a:buFont typeface="Wingdings" pitchFamily="2" charset="2"/>
              <a:buBlip>
                <a:blip r:embed="rId2"/>
              </a:buBlip>
            </a:pPr>
            <a:r>
              <a:rPr lang="ru-RU" sz="2800" u="sng">
                <a:solidFill>
                  <a:srgbClr val="FF0066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Развернутый угол</a:t>
            </a:r>
            <a:r>
              <a:rPr lang="ru-RU" sz="2800"/>
              <a:t> – равен 180</a:t>
            </a:r>
            <a:r>
              <a:rPr lang="ru-RU" sz="2800" baseline="30000"/>
              <a:t>о</a:t>
            </a:r>
          </a:p>
          <a:p>
            <a:pPr>
              <a:lnSpc>
                <a:spcPct val="90000"/>
              </a:lnSpc>
              <a:buFont typeface="Wingdings" pitchFamily="2" charset="2"/>
              <a:buBlip>
                <a:blip r:embed="rId2"/>
              </a:buBlip>
            </a:pPr>
            <a:r>
              <a:rPr lang="ru-RU" sz="2800" u="sng">
                <a:solidFill>
                  <a:srgbClr val="FF0066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Прямой угол</a:t>
            </a:r>
            <a:r>
              <a:rPr lang="ru-RU" sz="2800"/>
              <a:t> – половина развернутого, равен 90</a:t>
            </a:r>
            <a:r>
              <a:rPr lang="ru-RU" sz="2800" baseline="30000"/>
              <a:t>о</a:t>
            </a:r>
          </a:p>
          <a:p>
            <a:pPr>
              <a:lnSpc>
                <a:spcPct val="90000"/>
              </a:lnSpc>
              <a:buFont typeface="Wingdings" pitchFamily="2" charset="2"/>
              <a:buBlip>
                <a:blip r:embed="rId2"/>
              </a:buBlip>
            </a:pPr>
            <a:r>
              <a:rPr lang="ru-RU" sz="2800" u="sng">
                <a:solidFill>
                  <a:srgbClr val="FF0066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Острый угол</a:t>
            </a:r>
            <a:r>
              <a:rPr lang="ru-RU" sz="2800"/>
              <a:t> – меньше прямого (меньше 90</a:t>
            </a:r>
            <a:r>
              <a:rPr lang="ru-RU" sz="2800" baseline="30000"/>
              <a:t>о</a:t>
            </a:r>
            <a:r>
              <a:rPr lang="ru-RU" sz="2800"/>
              <a:t>)</a:t>
            </a:r>
          </a:p>
          <a:p>
            <a:pPr>
              <a:lnSpc>
                <a:spcPct val="90000"/>
              </a:lnSpc>
              <a:buFont typeface="Wingdings" pitchFamily="2" charset="2"/>
              <a:buBlip>
                <a:blip r:embed="rId2"/>
              </a:buBlip>
            </a:pPr>
            <a:r>
              <a:rPr lang="ru-RU" sz="2800" u="sng">
                <a:solidFill>
                  <a:srgbClr val="FF0066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Тупой угол</a:t>
            </a:r>
            <a:r>
              <a:rPr lang="ru-RU" sz="2800"/>
              <a:t> – больше прямого, но меньше развернутого (больше 90</a:t>
            </a:r>
            <a:r>
              <a:rPr lang="ru-RU" sz="2800" baseline="30000"/>
              <a:t>о</a:t>
            </a:r>
            <a:r>
              <a:rPr lang="ru-RU" sz="2800"/>
              <a:t> но меньше 180</a:t>
            </a:r>
            <a:r>
              <a:rPr lang="ru-RU" sz="2800" baseline="30000"/>
              <a:t>о</a:t>
            </a:r>
            <a:r>
              <a:rPr lang="ru-RU" sz="2800"/>
              <a:t>)</a:t>
            </a:r>
            <a:endParaRPr lang="ru-RU" sz="2800" baseline="30000"/>
          </a:p>
          <a:p>
            <a:pPr>
              <a:lnSpc>
                <a:spcPct val="90000"/>
              </a:lnSpc>
              <a:buFont typeface="Wingdings" pitchFamily="2" charset="2"/>
              <a:buBlip>
                <a:blip r:embed="rId2"/>
              </a:buBlip>
            </a:pPr>
            <a:endParaRPr lang="ru-RU" sz="2800"/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18329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83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3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2000"/>
                                        <p:tgtEl>
                                          <p:spTgt spid="1833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3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2000"/>
                                        <p:tgtEl>
                                          <p:spTgt spid="1833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3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2000"/>
                                        <p:tgtEl>
                                          <p:spTgt spid="1833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3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2000"/>
                                        <p:tgtEl>
                                          <p:spTgt spid="1833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3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2000"/>
                                        <p:tgtEl>
                                          <p:spTgt spid="1833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31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2000"/>
                                        <p:tgtEl>
                                          <p:spTgt spid="18331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31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2000"/>
                                        <p:tgtEl>
                                          <p:spTgt spid="18331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3298" grpId="0"/>
      <p:bldP spid="183315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3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Решить №</a:t>
            </a:r>
          </a:p>
        </p:txBody>
      </p:sp>
      <p:sp>
        <p:nvSpPr>
          <p:cNvPr id="185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/>
              <a:t>№49</a:t>
            </a:r>
            <a:endParaRPr lang="en-US"/>
          </a:p>
          <a:p>
            <a:r>
              <a:rPr lang="ru-RU"/>
              <a:t>№50</a:t>
            </a:r>
          </a:p>
          <a:p>
            <a:pPr>
              <a:buFont typeface="Wingdings" pitchFamily="2" charset="2"/>
              <a:buNone/>
            </a:pPr>
            <a:endParaRPr lang="ru-RU"/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18534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3200"/>
                            </p:stCondLst>
                            <p:childTnLst>
                              <p:par>
                                <p:cTn id="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3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1853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200"/>
                            </p:stCondLst>
                            <p:childTnLst>
                              <p:par>
                                <p:cTn id="1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3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2000"/>
                                        <p:tgtEl>
                                          <p:spTgt spid="1853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5346" grpId="0"/>
      <p:bldP spid="185347" grpId="0" build="p"/>
    </p:bldLst>
  </p:timing>
</p:sld>
</file>

<file path=ppt/theme/theme1.xml><?xml version="1.0" encoding="utf-8"?>
<a:theme xmlns:a="http://schemas.openxmlformats.org/drawingml/2006/main" name="Орбита">
  <a:themeElements>
    <a:clrScheme name="Орбита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Орбита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1800" b="0" i="0" u="none" strike="noStrike" cap="none" normalizeH="0" baseline="-2500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1800" b="0" i="0" u="none" strike="noStrike" cap="none" normalizeH="0" baseline="-2500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Орбита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рбита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рбита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рбита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рбита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рбита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рбита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рбита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рбита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Orbit</Template>
  <TotalTime>1973</TotalTime>
  <Words>229</Words>
  <Application>Microsoft Office PowerPoint</Application>
  <PresentationFormat>Экран (4:3)</PresentationFormat>
  <Paragraphs>24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Орбита</vt:lpstr>
      <vt:lpstr>Измерение углов</vt:lpstr>
      <vt:lpstr>Решите задачу</vt:lpstr>
      <vt:lpstr>Слайд 3</vt:lpstr>
      <vt:lpstr>Самостоятельная работа</vt:lpstr>
      <vt:lpstr>Градусная мера углов</vt:lpstr>
      <vt:lpstr>Решить №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Устный счет</dc:title>
  <dc:creator>Татьяна</dc:creator>
  <cp:lastModifiedBy>tbystrova</cp:lastModifiedBy>
  <cp:revision>111</cp:revision>
  <dcterms:created xsi:type="dcterms:W3CDTF">2005-09-12T18:58:53Z</dcterms:created>
  <dcterms:modified xsi:type="dcterms:W3CDTF">2010-09-28T12:30:42Z</dcterms:modified>
</cp:coreProperties>
</file>

<file path=docProps/thumbnail.jpeg>
</file>