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Мастер-класс «Цветок из </a:t>
            </a:r>
            <a:r>
              <a:rPr lang="ru-RU" dirty="0"/>
              <a:t>Г</a:t>
            </a:r>
            <a:r>
              <a:rPr lang="ru-RU" dirty="0" smtClean="0"/>
              <a:t>еоргиевской ленточки» </a:t>
            </a:r>
            <a:br>
              <a:rPr lang="ru-RU" dirty="0" smtClean="0"/>
            </a:br>
            <a:r>
              <a:rPr lang="ru-RU" dirty="0" smtClean="0"/>
              <a:t>ко Дню </a:t>
            </a:r>
            <a:r>
              <a:rPr lang="ru-RU" dirty="0"/>
              <a:t>П</a:t>
            </a:r>
            <a:r>
              <a:rPr lang="ru-RU" dirty="0" smtClean="0"/>
              <a:t>обеды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628800"/>
            <a:ext cx="5328592" cy="3996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28184" y="5949280"/>
            <a:ext cx="419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Подготовила: Иванцова К.А, воспитатель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659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200" dirty="0">
                <a:solidFill>
                  <a:srgbClr val="343E47"/>
                </a:solidFill>
                <a:latin typeface="Ubuntu"/>
              </a:rPr>
              <a:t>Берется георгиевская лента протяженностью 40 см, не забудьте при этом опалить края. Ориентируясь по фото, своими руками сложите ленту, например, следующим образом: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846" y="1772816"/>
            <a:ext cx="6027514" cy="4520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1811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200" dirty="0">
                <a:solidFill>
                  <a:srgbClr val="343E47"/>
                </a:solidFill>
                <a:latin typeface="Ubuntu"/>
              </a:rPr>
              <a:t>Или так, для данного способа достаточно 20-25 см.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86917"/>
            <a:ext cx="6120680" cy="4590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843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56947"/>
            <a:ext cx="5400600" cy="405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7133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6099522" cy="4574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947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825" y="1628800"/>
            <a:ext cx="6147527" cy="461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7963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200" dirty="0">
                <a:solidFill>
                  <a:srgbClr val="343E47"/>
                </a:solidFill>
                <a:latin typeface="Ubuntu"/>
              </a:rPr>
              <a:t>Вы можете дать волю своей фантазии, создавая </a:t>
            </a:r>
            <a:r>
              <a:rPr lang="ru-RU" sz="1200" dirty="0" err="1">
                <a:solidFill>
                  <a:srgbClr val="343E47"/>
                </a:solidFill>
                <a:latin typeface="Ubuntu"/>
              </a:rPr>
              <a:t>разноуровневые</a:t>
            </a:r>
            <a:r>
              <a:rPr lang="ru-RU" sz="1200" dirty="0">
                <a:solidFill>
                  <a:srgbClr val="343E47"/>
                </a:solidFill>
                <a:latin typeface="Ubuntu"/>
              </a:rPr>
              <a:t> звездочки со смещением лепестков в шахматном порядке!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531" y="1844824"/>
            <a:ext cx="5736901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31747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200" dirty="0">
                <a:solidFill>
                  <a:srgbClr val="343E47"/>
                </a:solidFill>
                <a:latin typeface="Ubuntu"/>
              </a:rPr>
              <a:t>Просмотрите фото готовых брошек, изготовленных своими руками на основании георгиевской ленточки, и Вы сможете самостоятельно придумать свое уникальное украшение ко Дню Великой Победы.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48935"/>
            <a:ext cx="6336704" cy="4752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43311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1702942"/>
            <a:ext cx="5853805" cy="4390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83802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813" y="1556792"/>
            <a:ext cx="6528725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3756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600" dirty="0" smtClean="0"/>
              <a:t>Подготовить нарезки лент 5-7 см. от длины отрезка будет зависеть размер цветочка</a:t>
            </a:r>
            <a:endParaRPr lang="ru-RU" sz="1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94929"/>
            <a:ext cx="6264696" cy="4698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9728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Необходимо сложить таким образом, чтобы получить прямой угол</a:t>
            </a:r>
            <a:endParaRPr lang="ru-RU" sz="1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40923"/>
            <a:ext cx="6840760" cy="5130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839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400" dirty="0">
                <a:solidFill>
                  <a:srgbClr val="343E47"/>
                </a:solidFill>
                <a:latin typeface="Ubuntu"/>
              </a:rPr>
              <a:t>Теперь, нужно еще один раз сложить лену с правой стороны на левую, выравнивая при этом срезы, находящиеся в нижней части.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6624736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6953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>
                <a:solidFill>
                  <a:srgbClr val="343E47"/>
                </a:solidFill>
                <a:latin typeface="Ubuntu"/>
              </a:rPr>
              <a:t>Так будет выглядеть лицевая сторона…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32911"/>
            <a:ext cx="6696744" cy="5022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7361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200" dirty="0">
                <a:solidFill>
                  <a:srgbClr val="343E47"/>
                </a:solidFill>
                <a:latin typeface="Ubuntu"/>
              </a:rPr>
              <a:t>В основании делаем две встречные складочки, а основание лепестка оплавляется свечой или </a:t>
            </a:r>
            <a:r>
              <a:rPr lang="ru-RU" sz="1200" dirty="0" smtClean="0">
                <a:solidFill>
                  <a:srgbClr val="343E47"/>
                </a:solidFill>
                <a:latin typeface="Ubuntu"/>
              </a:rPr>
              <a:t>зажигалкой, спичками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56792"/>
            <a:ext cx="6408712" cy="4806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7831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200" dirty="0">
                <a:solidFill>
                  <a:srgbClr val="343E47"/>
                </a:solidFill>
                <a:latin typeface="Ubuntu"/>
              </a:rPr>
              <a:t>В итоге получаем следующую деталь для броши из </a:t>
            </a:r>
            <a:r>
              <a:rPr lang="ru-RU" sz="1200" dirty="0" smtClean="0">
                <a:solidFill>
                  <a:srgbClr val="343E47"/>
                </a:solidFill>
                <a:latin typeface="Ubuntu"/>
              </a:rPr>
              <a:t>Георгиевской </a:t>
            </a:r>
            <a:r>
              <a:rPr lang="ru-RU" sz="1200" dirty="0">
                <a:solidFill>
                  <a:srgbClr val="343E47"/>
                </a:solidFill>
                <a:latin typeface="Ubuntu"/>
              </a:rPr>
              <a:t>ленты.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6363551" cy="4772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300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200" dirty="0">
                <a:solidFill>
                  <a:srgbClr val="343E47"/>
                </a:solidFill>
                <a:latin typeface="Ubuntu"/>
              </a:rPr>
              <a:t>Так выглядит обратная сторона…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6099522" cy="4574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6817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200" dirty="0">
                <a:solidFill>
                  <a:srgbClr val="343E47"/>
                </a:solidFill>
                <a:latin typeface="Ubuntu"/>
              </a:rPr>
              <a:t>Аналогично делаем еще четыре подобных заготовки…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6408712" cy="4806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63904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185</Words>
  <Application>Microsoft Office PowerPoint</Application>
  <PresentationFormat>Экран (4:3)</PresentationFormat>
  <Paragraphs>14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Мастер-класс «Цветок из Георгиевской ленточки»  ко Дню Победы</vt:lpstr>
      <vt:lpstr>Подготовить нарезки лент 5-7 см. от длины отрезка будет зависеть размер цветочка</vt:lpstr>
      <vt:lpstr>Необходимо сложить таким образом, чтобы получить прямой угол</vt:lpstr>
      <vt:lpstr>Теперь, нужно еще один раз сложить лену с правой стороны на левую, выравнивая при этом срезы, находящиеся в нижней части.  </vt:lpstr>
      <vt:lpstr>Так будет выглядеть лицевая сторона…  </vt:lpstr>
      <vt:lpstr>В основании делаем две встречные складочки, а основание лепестка оплавляется свечой или зажигалкой, спичками  </vt:lpstr>
      <vt:lpstr>В итоге получаем следующую деталь для броши из Георгиевской ленты.  </vt:lpstr>
      <vt:lpstr>Так выглядит обратная сторона…  </vt:lpstr>
      <vt:lpstr>Аналогично делаем еще четыре подобных заготовки…  </vt:lpstr>
      <vt:lpstr>Берется георгиевская лента протяженностью 40 см, не забудьте при этом опалить края. Ориентируясь по фото, своими руками сложите ленту, например, следующим образом:  </vt:lpstr>
      <vt:lpstr>Или так, для данного способа достаточно 20-25 см.  </vt:lpstr>
      <vt:lpstr>Презентация PowerPoint</vt:lpstr>
      <vt:lpstr>Презентация PowerPoint</vt:lpstr>
      <vt:lpstr>Презентация PowerPoint</vt:lpstr>
      <vt:lpstr>Вы можете дать волю своей фантазии, создавая разноуровневые звездочки со смещением лепестков в шахматном порядке!  </vt:lpstr>
      <vt:lpstr>Просмотрите фото готовых брошек, изготовленных своими руками на основании георгиевской ленточки, и Вы сможете самостоятельно придумать свое уникальное украшение ко Дню Великой Победы.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«Цветок из Георгиевской ленточки»  ко Дню Победы</dc:title>
  <dc:creator>Детский сад</dc:creator>
  <cp:lastModifiedBy>User</cp:lastModifiedBy>
  <cp:revision>3</cp:revision>
  <dcterms:created xsi:type="dcterms:W3CDTF">2023-04-25T09:39:02Z</dcterms:created>
  <dcterms:modified xsi:type="dcterms:W3CDTF">2023-11-13T13:29:49Z</dcterms:modified>
</cp:coreProperties>
</file>