
<file path=[Content_Types].xml><?xml version="1.0" encoding="utf-8"?>
<Types xmlns="http://schemas.openxmlformats.org/package/2006/content-types">
  <Default Extension="jpeg" ContentType="image/jpeg"/>
  <Default Extension="webp" ContentType="image/webp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EFB83-AB4F-AE2D-E8D5-C8EF1A03A0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30709B-8F76-0D27-68FD-967F856B6A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8ED6F-8286-1C92-F4E7-5820A7AB0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5A1-5779-4616-AE2A-62E975E5EF2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ED17D-ED15-9406-0DFD-56A8BAEFD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F45D3-9EC3-B161-34B6-D31C84064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2256-16A2-4E13-AB2A-92EE5D4E8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416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17B19-63C5-65F0-0D7C-9FD8D6131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05188-D66B-17EB-ADCB-1953C0D7B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F7C2F-B581-AC59-16AB-07B0CB777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5A1-5779-4616-AE2A-62E975E5EF2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C6AFF-CC37-7A86-0787-49BBE6433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8F467-639C-0826-3E24-F7D8F83A7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2256-16A2-4E13-AB2A-92EE5D4E8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549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6A8FE7-28B5-0E4C-6E6B-08863395F8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7DC629-AA0E-A234-24DE-17FEC51D83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F56A2-38D0-64C9-0BA7-3AEDFC48C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5A1-5779-4616-AE2A-62E975E5EF2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01AE2-832B-EB90-BB23-0F9829484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454CF-EBD6-E041-81A3-36F3DD09C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2256-16A2-4E13-AB2A-92EE5D4E8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844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0B9A7-4D01-834D-9B10-9026D8694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3ABC2-A4B4-9989-23B3-3811F8706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95421-3E59-624E-3247-22C0D5AAA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5A1-5779-4616-AE2A-62E975E5EF2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810CA-D2FC-1672-66E0-5B9BAC0E3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4674A-82CF-8CF8-B590-136DBCEA7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2256-16A2-4E13-AB2A-92EE5D4E8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674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1CCC4-FEE3-11CE-22AC-481DB1B4C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E76DE4-9AE4-04B4-2E4C-E0DD382EC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6B128A-933A-7045-B783-DCFBF914F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5A1-5779-4616-AE2A-62E975E5EF2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BA32D-9898-1DE1-44D2-14A41C4FA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56A24-9693-526A-321B-5DCFA41D6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2256-16A2-4E13-AB2A-92EE5D4E8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57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BB391-2403-A22A-E06D-83701CF37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CD88F-7E08-B2DB-6A92-BA16FE034D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8BCB64-6478-A2AA-970B-682DC454D6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E8F843-225F-35E6-1F93-EDFD30BF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5A1-5779-4616-AE2A-62E975E5EF2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C2EC8B-82EE-1712-561E-E1BA3E4FE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0BAC1-6CA9-50B9-E602-111093E3E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2256-16A2-4E13-AB2A-92EE5D4E8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339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E9BDF-98A8-8A64-0C3A-A7DD8AE2E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6D9C2-E483-446B-566F-B025A4AA7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AF3B03-57E6-6857-5A8E-44EB87138F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11D3FB-854E-A018-A55F-40CCDB6033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3A77A-E712-EF5E-5D2A-9076C02C86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A7A7BD-BA79-A536-672D-2E483B7A6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5A1-5779-4616-AE2A-62E975E5EF2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6F64AD-6A3C-1FA2-8506-866482ACA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992D28-89CF-48B7-742D-CF658BBD8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2256-16A2-4E13-AB2A-92EE5D4E8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842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CB7D-3DBF-3F58-6035-E754359E2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E4DE72-8FC2-595B-4DE7-F54AF1FBD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5A1-5779-4616-AE2A-62E975E5EF2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1021D0-4520-5F99-E283-E4C40E218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B9FB63-A4DC-D65B-B45E-F2B0570A1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2256-16A2-4E13-AB2A-92EE5D4E8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7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9308CD-BC23-0E10-F3BA-4E3024AB9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5A1-5779-4616-AE2A-62E975E5EF2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9A53CC-A907-C975-5306-0781F5B7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26B8B9-4B4C-1C37-791C-10E89E93A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2256-16A2-4E13-AB2A-92EE5D4E8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124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D4F2F-5F68-0646-4CCD-348561482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B2F73-13B9-123E-3104-82B5B7303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BD738F-07D8-D366-7F15-FF6725430D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4425EE-4DD9-59BB-2BE4-239D81F67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5A1-5779-4616-AE2A-62E975E5EF2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F413D5-5D82-320A-DFA3-F673EEC50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7732F-AF48-A674-14EA-2DC34EA6A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2256-16A2-4E13-AB2A-92EE5D4E8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626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08CBE-5F5B-A269-C855-C53DBBEB2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2CE85C-FF6F-9713-CB67-F0C8D6CD2D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E9130F-A7DC-7A27-4770-9A3F76F061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C861D-E390-C567-ECFF-81DBD4DD9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5A1-5779-4616-AE2A-62E975E5EF2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8D6A4D-FC38-288E-24BE-D8C7B7F47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3AAFF2-2F09-A398-85E9-0E437BAA1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2256-16A2-4E13-AB2A-92EE5D4E8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249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D8B598-AD31-C322-414C-90B9BB1F6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8A384-98B7-EE6F-AFC6-C0D09B5A8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2A662-B2ED-4BEF-A4F6-B5C08AC26C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F75A1-5779-4616-AE2A-62E975E5EF2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74DAD-0B4D-983A-9F8D-2D69AFD268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F743C-0F14-8EC0-0033-2E83351ABE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62256-16A2-4E13-AB2A-92EE5D4E8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86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ebp"/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web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745" y="189412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изучает география? Географические объекты, процессы и явления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A9C2E6B8-4518-8E11-BD6E-3ADBE353677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45" y="4257207"/>
            <a:ext cx="1609021" cy="2325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014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F1E89-22DE-64A6-1A47-9D4906000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311942"/>
            <a:ext cx="10969557" cy="1254235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Важное значение для географии имеет расположение географических объектов на земной поверхности. Например, в теплых и холодных районах Земли жилища человека будут различаться. Изучи информацию в галерее изображений. Определи, в каких странах (с теплым или холодным климатом) люди строят подобные жилища. 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 аргументы, почему ты так думаешь.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AA287F-AF2B-AB7C-3126-6F51C9AF77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96" y="2996119"/>
            <a:ext cx="5200839" cy="37148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F108DC-3606-54FA-827E-E90D40B53F50}"/>
              </a:ext>
            </a:extLst>
          </p:cNvPr>
          <p:cNvSpPr txBox="1"/>
          <p:nvPr/>
        </p:nvSpPr>
        <p:spPr>
          <a:xfrm>
            <a:off x="5995481" y="4161063"/>
            <a:ext cx="5859294" cy="138499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Иглу — куполообразная постройка диаметром 2–4 метра и высотой около 2 метров.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74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0EB91B-4100-5B1A-8C9B-69327F6FC2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53" y="355060"/>
            <a:ext cx="4445000" cy="3175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6CCD2C-3F42-88AF-3A58-BEB7DEBC0782}"/>
              </a:ext>
            </a:extLst>
          </p:cNvPr>
          <p:cNvSpPr txBox="1"/>
          <p:nvPr/>
        </p:nvSpPr>
        <p:spPr>
          <a:xfrm>
            <a:off x="4940840" y="1387685"/>
            <a:ext cx="6094378" cy="954107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Жители экваториальных лесов строят хижины из глины и бамбука.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D1C57E-1AEF-9DC8-8D92-8904A8B5DB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66" y="3429000"/>
            <a:ext cx="4445000" cy="3175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E81EA-D56F-7FFF-8AD3-30364AA04F7A}"/>
              </a:ext>
            </a:extLst>
          </p:cNvPr>
          <p:cNvSpPr txBox="1"/>
          <p:nvPr/>
        </p:nvSpPr>
        <p:spPr>
          <a:xfrm>
            <a:off x="986277" y="4539446"/>
            <a:ext cx="6209489" cy="954107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Свайные жилища — жилые постройки, поднятые над поверхностью водоемов.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696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716B9A14-C3B8-7A27-B4A3-D11556FFA2E1}"/>
              </a:ext>
            </a:extLst>
          </p:cNvPr>
          <p:cNvSpPr/>
          <p:nvPr/>
        </p:nvSpPr>
        <p:spPr>
          <a:xfrm>
            <a:off x="-1" y="593387"/>
            <a:ext cx="8151779" cy="5184842"/>
          </a:xfrm>
          <a:prstGeom prst="cloud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!Проверь себя! Изучи информацию в галерее изображений. Какое происхождение (природное или антропогенное) имеют представленные объекты?</a:t>
            </a:r>
          </a:p>
          <a:p>
            <a:pPr algn="ctr"/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ответ запиши цифру и вариант ответа: природный или антропогенный объект. </a:t>
            </a:r>
            <a:r>
              <a:rPr lang="ru-RU" sz="24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C2E6B8-4518-8E11-BD6E-3ADBE353677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826" y="1313272"/>
            <a:ext cx="3270637" cy="472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7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48425D-8B95-4495-EE4D-D0ECEE7750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43" y="505839"/>
            <a:ext cx="3568106" cy="25486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87B2F1-0AD3-FE66-7CA2-C6569090E3EF}"/>
              </a:ext>
            </a:extLst>
          </p:cNvPr>
          <p:cNvSpPr txBox="1"/>
          <p:nvPr/>
        </p:nvSpPr>
        <p:spPr>
          <a:xfrm>
            <a:off x="435043" y="505839"/>
            <a:ext cx="673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F28B8E-327D-DCCF-6F10-31A2BC5D1A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351" y="505839"/>
            <a:ext cx="3465749" cy="25486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B0BCF9-52C3-230F-A320-D8861E3731CD}"/>
              </a:ext>
            </a:extLst>
          </p:cNvPr>
          <p:cNvSpPr txBox="1"/>
          <p:nvPr/>
        </p:nvSpPr>
        <p:spPr>
          <a:xfrm>
            <a:off x="4329351" y="505839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2183013-C459-6719-D203-E17AB52434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302" y="505839"/>
            <a:ext cx="3568107" cy="25486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7E7345F-A69F-397F-E036-5B95C2287A28}"/>
              </a:ext>
            </a:extLst>
          </p:cNvPr>
          <p:cNvSpPr txBox="1"/>
          <p:nvPr/>
        </p:nvSpPr>
        <p:spPr>
          <a:xfrm>
            <a:off x="8207445" y="505839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986BAA6-D2E8-6FB6-E2A6-97D10AC0E9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278" y="3306688"/>
            <a:ext cx="2457098" cy="351014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B4874BA-798B-1560-9F33-0E50D711AC20}"/>
              </a:ext>
            </a:extLst>
          </p:cNvPr>
          <p:cNvSpPr txBox="1"/>
          <p:nvPr/>
        </p:nvSpPr>
        <p:spPr>
          <a:xfrm>
            <a:off x="4725278" y="3306688"/>
            <a:ext cx="453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A0D5107-2CB9-02F0-3614-F2D99B1BF2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566" y="3429000"/>
            <a:ext cx="4152197" cy="296585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64C363D-6EDD-F5B4-A67B-15EFE1C09485}"/>
              </a:ext>
            </a:extLst>
          </p:cNvPr>
          <p:cNvSpPr txBox="1"/>
          <p:nvPr/>
        </p:nvSpPr>
        <p:spPr>
          <a:xfrm>
            <a:off x="7795100" y="3428999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D4740AC-815F-8AE8-7350-9FCBAAB585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96" y="3428999"/>
            <a:ext cx="3835193" cy="296585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8913507-DD1F-D405-92C9-958A4BF056CB}"/>
              </a:ext>
            </a:extLst>
          </p:cNvPr>
          <p:cNvSpPr txBox="1"/>
          <p:nvPr/>
        </p:nvSpPr>
        <p:spPr>
          <a:xfrm>
            <a:off x="435043" y="3513202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799119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A77DA-0D2D-53AD-E28D-584CAB5CC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680C8-8795-3D77-C8F3-2D62FA9B9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Записи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тетради, уч.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 8 в.1-3 (устно)</a:t>
            </a:r>
          </a:p>
        </p:txBody>
      </p:sp>
    </p:spTree>
    <p:extLst>
      <p:ext uri="{BB962C8B-B14F-4D97-AF65-F5344CB8AC3E}">
        <p14:creationId xmlns:p14="http://schemas.microsoft.com/office/powerpoint/2010/main" val="2347900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167</Words>
  <Application>Microsoft Office PowerPoint</Application>
  <PresentationFormat>Широкоэкранный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Что изучает география? Географические объекты, процессы и явления</vt:lpstr>
      <vt:lpstr>Важное значение для географии имеет расположение географических объектов на земной поверхности. Например, в теплых и холодных районах Земли жилища человека будут различаться. Изучи информацию в галерее изображений. Определи, в каких странах (с теплым или холодным климатом) люди строят подобные жилища.  Приведи аргументы, почему ты так думаешь.  </vt:lpstr>
      <vt:lpstr>Презентация PowerPoint</vt:lpstr>
      <vt:lpstr>Презентация PowerPoint</vt:lpstr>
      <vt:lpstr>Презентация PowerPoint</vt:lpstr>
      <vt:lpstr>Домашняя работа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Важное значение для географии имеет расположение географических объектов на земной поверхности. Например, в теплых и холодных районах Земли жилища человека будут различаться. Изучи информацию в галерее изображений. Определи, в каких странах (с теплым или холодным климатом) люди строят подобные жилища.  Приведи аргументы, почему ты так думаешь.  </dc:title>
  <dc:creator>Фатима Хаматханова</dc:creator>
  <cp:lastModifiedBy>ОГЭ</cp:lastModifiedBy>
  <cp:revision>3</cp:revision>
  <dcterms:created xsi:type="dcterms:W3CDTF">2023-09-04T16:45:23Z</dcterms:created>
  <dcterms:modified xsi:type="dcterms:W3CDTF">2023-09-13T05:13:39Z</dcterms:modified>
</cp:coreProperties>
</file>