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34C4C-4739-B44B-A106-AEA8C0940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A8943-461F-D8CA-573F-8F23DE7E1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61B40-7A88-792C-2C96-D04EC1B18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C9B86-217E-4CAB-3193-AB1CAE819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53C56-2734-A852-4092-0ACCB8A6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21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8B5E8-0EC5-3A2B-CEA1-6A957F1C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1DA59F-29B6-8722-E8F7-4F9864A22A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654F-93D0-269D-99F3-FAFEF9629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FB928-EE7C-F040-9617-CE2DA421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FC473-EC54-934F-384D-BBB8EAB5A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4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F2A44B-0E5E-05DD-63AB-96E151B08D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C0AB4F-9AF7-878F-985B-F757A6FA9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6557C-CDFD-37DD-78EE-7721C112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091FD-94D6-9D42-34B7-AC3ABF177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CEF62-3DBB-22F9-A0C4-70441DB7D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5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DA7E-7BF9-4CFC-9E7C-AF8837A6E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7096E-CB8E-0340-20B6-D1EED453A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2023E-E628-6038-E8A1-ACE9040C6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232A5-FDDC-FCA0-0D34-AB1AED98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4C58E-B697-F3AB-1CAA-FEAB7F740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788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32B34-59C0-0602-A9CE-348C03CA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43145-879D-46EF-A7E7-BBEF54C83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93414-3486-1984-BA60-B6B148142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50E08-B7FE-F73E-B562-85FEF32D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FE377-B7FD-5A9A-97F8-A71615755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2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66C71-D33B-D7A5-2A60-F5C5AA864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EFADF-0F55-6773-FF85-3237EAEF1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A4EA3-080F-C467-847E-8B02A91C7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3F9637-ED40-3A0A-C771-0AFE7096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88639-B67D-9414-D412-EA7142A4E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62F38-289A-09FA-94D4-CFCFA534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03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000A9-DA5D-9E7E-174B-5B8A39971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96729-704F-CD89-C0FB-75ACAC94F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8E2EB-351F-4477-508F-49CF73C75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DC0DFC-4926-FF5C-BC9C-0982E791C2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74095-8214-5EF1-4086-B3BCB344D9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720071-BBCE-89BF-29E9-9EB68E091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F0D76-8AC3-54F5-FF1A-D50B5AE91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AA89EE-2397-9815-ABBF-393B8AA93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5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E6D94-ACAF-9C6F-B4A9-BFF2DAFD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A4AB21-D7C2-68EE-E95C-790FD3FC7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DA1D73-8092-E242-0728-AA3B2A0F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708F7E-2880-1857-2D6E-E610C3D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02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529C66-3FEA-61AD-2B18-A44D35A52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23AD66-021F-6999-ABB0-4E7A827D2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C3F87-1996-9572-3697-A7B6442E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16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7BFF3-F39C-7A3B-AF29-E0C6A3EE8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E131E-3AC7-49BB-5F08-6F3BE94B1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D91238-1023-60BD-5363-ED8C36400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51DB6-247D-C32E-8AD1-C70459457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6A661D-771B-2571-18C7-24B90640A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9652C-ADAC-3AC9-EEB8-1D6B7E5C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61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174EE-83D2-2499-48F8-3DFAF224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F231C-46F5-B8F5-1088-04564251C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F20C7-1365-5EF1-FE7E-E78DC5BC4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627B4-971F-4872-7224-634A41B1C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C8F756-43F1-8653-51E9-D501817DB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6704A-5840-8AEC-1AE1-9D0138ABC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22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E39A4A-13AB-4B80-2955-9BE929DB4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ACB79-6F74-1677-8164-0FFC78D42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6A443-CC26-38B3-9BEA-897A3ADB69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2A0AF-C433-471D-8673-155B2E2186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800BF-632B-EB4C-8C66-1A05BA742B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8FB3B-48B9-98F4-2E20-3EB512A66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DEDCB-32CB-46B9-8790-69FAA7A3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1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C811F61-A804-7ACC-77AB-9E63081FF7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1ADFC7-2D7B-F11D-F83F-FBD2A0B5E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16" y="1809647"/>
            <a:ext cx="5394754" cy="32387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FAA854-E9ED-9451-C101-E42B6FB71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09648"/>
            <a:ext cx="5556484" cy="323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31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8ED03-7659-DA75-00E4-20526E0BB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554" y="1429965"/>
            <a:ext cx="10515600" cy="1815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кругосветное плавание. Карта мира после эпохи Великих географических открытий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F6D62-E41D-9820-2AEF-688B13D10210}"/>
              </a:ext>
            </a:extLst>
          </p:cNvPr>
          <p:cNvSpPr txBox="1"/>
          <p:nvPr/>
        </p:nvSpPr>
        <p:spPr>
          <a:xfrm>
            <a:off x="622570" y="476655"/>
            <a:ext cx="4409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тему урока: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6F549-051E-E840-6C9E-B84775C4D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91" y="3429000"/>
            <a:ext cx="4415709" cy="24828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886F03-540B-087A-ADD2-2FA7D6657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354" y="3429000"/>
            <a:ext cx="4581322" cy="248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75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C8EC-66C8-F420-8268-B4C7D2E63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919"/>
            <a:ext cx="10515600" cy="1522142"/>
          </a:xfrm>
        </p:spPr>
        <p:txBody>
          <a:bodyPr>
            <a:noAutofit/>
          </a:bodyPr>
          <a:lstStyle/>
          <a:p>
            <a:pPr algn="ctr"/>
            <a:r>
              <a:rPr lang="ru-RU" sz="2200" b="0" i="0" dirty="0">
                <a:solidFill>
                  <a:srgbClr val="0338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Эпоха Великих географических открытий оказала огромное влияние на развитие всего человечества. Открытие новых земель, торговых путей и более удобных морских маршрутов позволило развить торговлю и общественные связи между странами и континентами, развить многие науки, расширить представление людей об устройстве мира. 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DBB7AA-B9B0-FE37-20CE-100C70386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856" y="1775061"/>
            <a:ext cx="7474287" cy="498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08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CB3F6-86EC-688E-DBCC-09FDA389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407A3-6956-5CF0-C7D5-413A91399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2E10CB-2AB0-26FB-D884-5C1883617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6" y="0"/>
            <a:ext cx="120035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AA9D4-F3DC-8051-8FAA-6F9D30686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DDCB3-4BE1-F3A2-BFA5-F21B73133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 в контурной карте маршруты путешествия Марко Поло, Афанасия Никитина, Васко да Гамы, Христофора Колумба и Фернана Магелана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4BAD1F-BC8D-8BE1-3D8A-05DBDAB956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06" y="4020327"/>
            <a:ext cx="4005944" cy="26137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361A70-9BF0-44D4-7387-861131E9D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52" y="4020327"/>
            <a:ext cx="4005942" cy="261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09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83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Первое кругосветное плавание. Карта мира после эпохи Великих географических открытий</vt:lpstr>
      <vt:lpstr>Эпоха Великих географических открытий оказала огромное влияние на развитие всего человечества. Открытие новых земель, торговых путей и более удобных морских маршрутов позволило развить торговлю и общественные связи между странами и континентами, развить многие науки, расширить представление людей об устройстве мира. </vt:lpstr>
      <vt:lpstr>PowerPoint Presentation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Фатима Хаматханова</dc:creator>
  <cp:lastModifiedBy>Фатима Хаматханова</cp:lastModifiedBy>
  <cp:revision>4</cp:revision>
  <dcterms:created xsi:type="dcterms:W3CDTF">2023-10-08T10:06:52Z</dcterms:created>
  <dcterms:modified xsi:type="dcterms:W3CDTF">2023-10-08T10:43:06Z</dcterms:modified>
</cp:coreProperties>
</file>