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69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72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46573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21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48552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14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282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5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699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75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76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80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8361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83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371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9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537D-54C5-412A-8A6E-BF244BD3E1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15A43FA-D487-4574-8843-83970D3E80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4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265380-0DA2-EA3A-B016-B271D9124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673" y="1129004"/>
            <a:ext cx="10384939" cy="3648377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Закономерности распределения атмосферных осадков. Пояса атмосферного давления на Земле </a:t>
            </a:r>
          </a:p>
        </p:txBody>
      </p:sp>
    </p:spTree>
    <p:extLst>
      <p:ext uri="{BB962C8B-B14F-4D97-AF65-F5344CB8AC3E}">
        <p14:creationId xmlns:p14="http://schemas.microsoft.com/office/powerpoint/2010/main" xmlns="" val="12931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077ECD2-30EF-65B3-7640-81EF3E78F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689" y="521474"/>
            <a:ext cx="10628622" cy="5815052"/>
          </a:xfrm>
        </p:spPr>
      </p:pic>
    </p:spTree>
    <p:extLst>
      <p:ext uri="{BB962C8B-B14F-4D97-AF65-F5344CB8AC3E}">
        <p14:creationId xmlns:p14="http://schemas.microsoft.com/office/powerpoint/2010/main" xmlns="" val="418583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C235AD-93D5-9705-99C0-C1C1C3449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 чего зависит количество осадков?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95C5FE-918C-DCB5-78EB-6BDB603A8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441" y="2133599"/>
            <a:ext cx="10916816" cy="44071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Прочитайте пункт «От чего зависит количество осадков» в параграфе 13.</a:t>
            </a:r>
          </a:p>
          <a:p>
            <a:pPr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Выпишите факторы, влияющие на количество осадков.</a:t>
            </a:r>
          </a:p>
          <a:p>
            <a:pPr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Составьте схему основных областей распределения осадков с краткой характеристикой каждой области.</a:t>
            </a:r>
          </a:p>
          <a:p>
            <a:pPr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Используя рис. 32 (стр. 48) и карту в учебнике на стр. 252-253 выпишите страны с наибольшим количеством осадков.</a:t>
            </a:r>
          </a:p>
          <a:p>
            <a:pPr>
              <a:buAutoNum type="arabicPeriod"/>
            </a:pP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66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FE99B7-7286-E4D8-7F6E-71BD8BE0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291B59-E062-3091-705E-1293FD6A9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Записи в тетради знать, параграф 13 пересказ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1666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329</TotalTime>
  <Words>83</Words>
  <Application>Microsoft Office PowerPoint</Application>
  <PresentationFormat>Произвольный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Wisp</vt:lpstr>
      <vt:lpstr>Закономерности распределения атмосферных осадков. Пояса атмосферного давления на Земле </vt:lpstr>
      <vt:lpstr>Слайд 2</vt:lpstr>
      <vt:lpstr>От чего зависит количество осадков?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Закономерности распределения атмосферных осадков</dc:title>
  <dc:creator>Фатима Хаматханова</dc:creator>
  <cp:lastModifiedBy>Пользователь</cp:lastModifiedBy>
  <cp:revision>7</cp:revision>
  <dcterms:created xsi:type="dcterms:W3CDTF">2022-10-24T17:42:28Z</dcterms:created>
  <dcterms:modified xsi:type="dcterms:W3CDTF">2023-10-09T05:58:55Z</dcterms:modified>
</cp:coreProperties>
</file>