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1EADC-3EF9-32EA-6685-C02709BAA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CB760E-3C67-2E58-A8FD-82E8188028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8827B-42F5-B257-E9A1-0E88B812C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39086C-4390-E04A-42BE-95CB41BFA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DD49D-63A5-17CA-A4E3-4ECC8A159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65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B1D066-279A-DE75-41B5-DF43B999B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842C92-D731-EE28-865F-9B97EE97FC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8B16A-4138-1C2B-DC13-DFC79C6EE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F387C-1BBF-C466-4CB6-6A51CBEBA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0DD92E-00D0-BC13-3BAB-D29407EBF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894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1AC805-E3D8-9BEF-835C-F4989638B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DB150B-6267-4084-B1D1-FF9D9546CC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13E7A-C43D-2BAE-2754-9EFDAD2D4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6B101F-0C85-6ACF-45B9-C2ED44AF9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BBF827-09D5-E81C-197C-A3EF8858D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419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4D673-A3CC-DC41-D620-A8E38B2DE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A544FF-692D-3244-8B6C-665F21ABF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BD2CB-41C3-CE85-C73B-39FDC01F1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85D4C-A42F-44AE-2118-871D9F3F3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79F2D-CE0B-ECB4-1891-B78D92652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82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3B9C4-92BC-7DC7-2A2C-81132042A1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BF170-FDE4-0B40-776C-B3ED395DE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631C36-7496-8E1E-7CAE-EBB8342A57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ED3CA1-3357-22A1-8F5D-E99A269C7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DF820F-324D-87B5-C41C-B8A690906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4262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FD4167-2DA4-06CD-2347-2A2FFCD4D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1D603-7DA4-294A-1ABF-0423AF611D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FD5710B-9F3F-785C-F699-0975F7B27C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BE739D-ADF1-BEEB-8D73-042A18C2F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C27C92-5D05-EC5B-069A-0200ED935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000A29-EFF2-2FCC-E5D4-9360519B0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7292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C247C-6D5B-F91C-021F-92918C984B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D0424E-3571-692D-B9E3-2D1B5B9A05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9E401C-AC2E-70CF-EFFC-2FB5E571A7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0B501A-7D61-A418-25C9-D101A5B00C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A582C-C241-F58C-6B82-211ED07F6E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CB4A49-8262-C451-3214-B22EEDFA79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9F7C73-13B4-3B2B-C4C2-580F37CCF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88E353-1654-AC5A-BA86-9A812FC90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105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C8DA3-F8AA-4B79-1EF3-9EA5AB04B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3EDC20-E046-F3CB-DFA7-0CF940293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3F6945-5289-86F5-1320-BF710114D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A18B5C-D3B2-FE75-2BD5-15DEB68C3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931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1DD2E3-6E42-B426-4DB6-E5E704B8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B58D0D-76BC-E818-9C3F-42123C6AE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FD449-9235-8A76-FD78-4DAA31066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401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E872C-17CB-FEBF-8D5F-510894ED66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B3427-9BE7-0AA1-7062-E79CCB2EB6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3C5D8-0746-D549-AAD0-53D488F059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B48B96-F203-269F-AE33-550CEE3C1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B0C92-7154-9A89-A3DD-32E766CF7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AC32C1-9F8D-6FC4-6B7E-A9B037291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09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D6458-8AAE-CABA-8A5E-D5EB1846C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F335BD-A48A-DC64-5F38-09A2D24282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1A2455-6003-A20B-50F1-1C8561010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A23D70-F09C-7AD7-D2C2-488FA0111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6AC94E-C979-4A24-2599-4ACCEE3BC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72CD78-B9C5-A1DD-A4BD-464EEDDFA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280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01DDB4-C1AF-D36F-5673-1002F6F01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73892B-0DB0-8D7F-A704-3A37BE2935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AC442-BBB4-EC9C-8A78-BAAE0D883E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D57C8-F669-4647-B634-0BFCBCB97A32}" type="datetimeFigureOut">
              <a:rPr lang="ru-RU" smtClean="0"/>
              <a:t>08.10.2023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606881-FE5C-48A4-B83B-FB1BE07B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297B5-185A-C00F-06E6-9C194838A8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8B821-AE7B-4789-A511-C46B792E3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302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D1A1-F62C-4E3F-C44D-9BAE37A3CD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9E66EA-01FF-C63D-2032-8712191F9B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AC149C-FDC5-A8E6-C94B-F43D1D74AC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435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5A2AE-D47E-7F1B-1F5F-433A76599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4C46D-27A8-050F-F122-E83257B87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EED697-3002-E63C-14C9-6D988D2E7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451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9973-FBE1-31D4-9711-C3026FF4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06BC7C-1E25-BF3E-EFC6-FDBF6DF1B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карты атласа и ресурсы интернет, составьте таблицу «Географические районы РФ и их субъекты»</a:t>
            </a:r>
          </a:p>
        </p:txBody>
      </p:sp>
    </p:spTree>
    <p:extLst>
      <p:ext uri="{BB962C8B-B14F-4D97-AF65-F5344CB8AC3E}">
        <p14:creationId xmlns:p14="http://schemas.microsoft.com/office/powerpoint/2010/main" val="2735588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1E7D3A-283E-01B5-4608-39CE2FE53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58512"/>
            <a:ext cx="10515600" cy="1325563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округа. Районирование. Виды районирования территории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D0CA67-76F8-D767-596D-C3FA9BA00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71" y="2971048"/>
            <a:ext cx="4982194" cy="32057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4F801B5-CD5B-F306-A3B6-631E095D1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195" y="3955111"/>
            <a:ext cx="3372661" cy="269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300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52940-0E85-A29C-C5FE-987867176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08415-F285-4377-AE68-28B35B31BB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75AA98-0A2D-1885-5701-8678F82A0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2AFD7-0153-1CBD-5A06-AC8451618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ED0A8-DF58-C9E6-472F-7711EEA8E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1F8F89-AB10-9E17-652B-E577E1124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226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3FCA4-34C3-D794-8C7A-2CDBF938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B6345-B344-1E2F-C68D-833343EBC8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DC9B61-7563-A8F5-46B1-4181160A7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13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C1025-A09E-D497-662D-19FB849D8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4DA5A6-A449-BE3B-2903-DD47F98BC9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52883" cy="6858000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1E4272C-D6DD-A7AD-0A50-3D3747FA64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52883" y="0"/>
            <a:ext cx="6239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266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52AD9-B24A-EA04-9110-FBA0ACF655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C66629-2005-6D92-9065-5395E4BCF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055AC0-5F54-389B-F634-E59E18D38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52883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8C98F5C-AC86-F140-DD63-8030D17B8C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883" y="0"/>
            <a:ext cx="6239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188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85BFC-AD3A-4429-0B60-52C685C5C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F36A0-6281-742F-243A-9F337FAE46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E5FD07F-9D75-1211-C6E7-1D66C1F20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52883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FACD4E-462B-29A0-48F2-233817228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2883" y="0"/>
            <a:ext cx="62391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565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CCB5A-46EA-772E-0935-9029392F8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2DFE07-2ED5-CC2C-B3ED-707302B37D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5096ED-D468-C56F-AAB9-8A047CF4F2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32"/>
          <a:stretch/>
        </p:blipFill>
        <p:spPr>
          <a:xfrm>
            <a:off x="0" y="0"/>
            <a:ext cx="6239117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495D3A-BEB5-F7ED-EE3C-DCB6271326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9117" y="0"/>
            <a:ext cx="59528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881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27</Words>
  <Application>Microsoft Office PowerPoint</Application>
  <PresentationFormat>Widescreen</PresentationFormat>
  <Paragraphs>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Федеральные округа. Районирование. Виды районирования территории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Фатима Хаматханова</dc:creator>
  <cp:lastModifiedBy>Фатима Хаматханова</cp:lastModifiedBy>
  <cp:revision>2</cp:revision>
  <dcterms:created xsi:type="dcterms:W3CDTF">2023-10-08T13:58:44Z</dcterms:created>
  <dcterms:modified xsi:type="dcterms:W3CDTF">2023-10-08T14:43:46Z</dcterms:modified>
</cp:coreProperties>
</file>