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1" r:id="rId2"/>
    <p:sldId id="306" r:id="rId3"/>
    <p:sldId id="258" r:id="rId4"/>
    <p:sldId id="271" r:id="rId5"/>
    <p:sldId id="272" r:id="rId6"/>
    <p:sldId id="275" r:id="rId7"/>
    <p:sldId id="302" r:id="rId8"/>
    <p:sldId id="260" r:id="rId9"/>
    <p:sldId id="282" r:id="rId10"/>
    <p:sldId id="283" r:id="rId11"/>
    <p:sldId id="264" r:id="rId12"/>
    <p:sldId id="305" r:id="rId13"/>
    <p:sldId id="299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4B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1525435/6e2c91ac-8dc9-4731-bcf7-dcdd284d0a8e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024" y="0"/>
            <a:ext cx="9179024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1916833"/>
            <a:ext cx="7772400" cy="168361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УРОК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ЧТЕНИЯ 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класс</a:t>
            </a:r>
            <a:b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Отчего Осень грустна</a:t>
            </a:r>
            <a:b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Ю. </a:t>
            </a:r>
            <a:r>
              <a:rPr lang="ru-RU" sz="4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Шиму</a:t>
            </a: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678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botana.biz/prepod/_bloks/pic/fcmmquw-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8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412776"/>
            <a:ext cx="8229600" cy="4104456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ЧТО? КАК? КОГДА? ПОЧЕМУ? ГДЕ? КТО? КУДА?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829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poster.nicefon.ru/2017_12/07/1080x610/20168848d8f8e0e06048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9144000" cy="602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836711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ЗАГАДКА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1988840"/>
            <a:ext cx="6400800" cy="3744416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Листья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желтые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летят,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Падают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кружатся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И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 ноги просто так, 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Как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ковер, ложатся!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Что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желтый снегопад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l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Это просто…..</a:t>
            </a:r>
          </a:p>
          <a:p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ru-RU" sz="3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Листопад</a:t>
            </a:r>
            <a:endParaRPr lang="ru-RU" sz="35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0680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Оцени свою работу на уроке</a:t>
            </a:r>
            <a:endParaRPr lang="ru-RU" sz="3600" b="1" dirty="0">
              <a:solidFill>
                <a:srgbClr val="00B050"/>
              </a:solidFill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half" idx="4294967295"/>
          </p:nvPr>
        </p:nvSpPr>
        <p:spPr>
          <a:xfrm>
            <a:off x="5105400" y="1600200"/>
            <a:ext cx="4038600" cy="4525963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Мне было интересно. Я доволен своей работой на уроке.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Мне было интересно на уроке, но не всё получилось.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Мне было трудно выполнять задания на уроке.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s://img2.freepng.ru/20180421/ffe/kisspng-maple-leaf-tree-clip-art-mid-autumn-design-element-5adb596651a015.6594093115243247103343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14" r="15573"/>
          <a:stretch/>
        </p:blipFill>
        <p:spPr bwMode="auto">
          <a:xfrm>
            <a:off x="899592" y="1268760"/>
            <a:ext cx="1620000" cy="162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s://img2.freepng.ru/20180426/dbe/kisspng-autumn-leaf-color-maple-leaf-5ae265c7c597e8.1068243615247866318094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75" r="18941" b="3822"/>
          <a:stretch/>
        </p:blipFill>
        <p:spPr bwMode="auto">
          <a:xfrm>
            <a:off x="899592" y="4941168"/>
            <a:ext cx="1620000" cy="162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s://img2.freepng.ru/20180424/kuw/kisspng-maple-leaf-preview-golden-leaf-5adeb43850ed14.3734690415245445683315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7" t="6446" r="18082" b="81"/>
          <a:stretch/>
        </p:blipFill>
        <p:spPr bwMode="auto">
          <a:xfrm>
            <a:off x="884503" y="3068960"/>
            <a:ext cx="1620000" cy="162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1" name="Прямая со стрелкой 10"/>
          <p:cNvCxnSpPr/>
          <p:nvPr/>
        </p:nvCxnSpPr>
        <p:spPr>
          <a:xfrm>
            <a:off x="2915816" y="2204864"/>
            <a:ext cx="216024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endCxn id="9" idx="1"/>
          </p:cNvCxnSpPr>
          <p:nvPr/>
        </p:nvCxnSpPr>
        <p:spPr>
          <a:xfrm flipV="1">
            <a:off x="2915816" y="3863182"/>
            <a:ext cx="2189584" cy="1577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2915816" y="5445224"/>
            <a:ext cx="230425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173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648071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043608" y="1412776"/>
            <a:ext cx="7232848" cy="2664296"/>
          </a:xfrm>
        </p:spPr>
        <p:txBody>
          <a:bodyPr>
            <a:normAutofit/>
          </a:bodyPr>
          <a:lstStyle/>
          <a:p>
            <a:pPr algn="l"/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>
              <a:buAutoNum type="arabicPeriod"/>
            </a:pP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рочитать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выразительно произведение и ответить на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вопросы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 algn="l">
              <a:buAutoNum type="arabicPeriod"/>
            </a:pP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https://zabavnik.club/wp-content/uploads/Kartinki_pro_osennie_listya_na_prozrachnom_fone_12_310426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221088"/>
            <a:ext cx="7189722" cy="248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917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783/000a67c2-cf332ec0/img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248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6455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3.bp.blogspot.com/-wikim6B0yzY/Wfno-vc38YI/AAAAAAAAFsg/lAe143P8-yglFI2EyyP5upODxlZKHcvnQCHMYBhgL/s1600/fall-background-vector-vector-art-graphic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916832"/>
            <a:ext cx="8229600" cy="1512168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Раздел</a:t>
            </a:r>
            <a:br>
              <a:rPr lang="ru-RU" sz="4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«Время листьям опадать»</a:t>
            </a:r>
            <a:endParaRPr lang="ru-RU" sz="4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392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beesona.ru/upload/802/9827b7f6977334e00ed0f609bf53129c.jp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264" y="0"/>
            <a:ext cx="93245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103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zabavnik.club/wp-content/uploads/Kartinki_pro_osennie_listya_na_prozrachnom_fone_12_310426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599962"/>
            <a:ext cx="7936706" cy="30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1196753"/>
            <a:ext cx="6982544" cy="432047"/>
          </a:xfrm>
        </p:spPr>
        <p:txBody>
          <a:bodyPr>
            <a:normAutofit fontScale="90000"/>
          </a:bodyPr>
          <a:lstStyle/>
          <a:p>
            <a:r>
              <a:rPr lang="ru-RU" alt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Чистоговорка</a:t>
            </a:r>
            <a:r>
              <a:rPr lang="ru-RU" alt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268761"/>
            <a:ext cx="6944816" cy="3672408"/>
          </a:xfrm>
        </p:spPr>
        <p:txBody>
          <a:bodyPr>
            <a:normAutofit/>
          </a:bodyPr>
          <a:lstStyle/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Ла-ла-ла – в гости 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осень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 нам пришла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Ва-ва-ва – на землю падает 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листва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Ди-ди-ди – кругом идут одни 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дожди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Ей-ей-ей – сидит 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на ветке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воробей</a:t>
            </a:r>
          </a:p>
        </p:txBody>
      </p:sp>
    </p:spTree>
    <p:extLst>
      <p:ext uri="{BB962C8B-B14F-4D97-AF65-F5344CB8AC3E}">
        <p14:creationId xmlns:p14="http://schemas.microsoft.com/office/powerpoint/2010/main" val="2743225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5.infourok.ru/uploads/ex/0eef/0000ab2e-388e7598/img1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1" t="25859" r="53225" b="13903"/>
          <a:stretch/>
        </p:blipFill>
        <p:spPr bwMode="auto">
          <a:xfrm>
            <a:off x="2195736" y="836712"/>
            <a:ext cx="4309935" cy="5827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Подарки  осени</a:t>
            </a:r>
            <a:endParaRPr lang="ru-RU" sz="40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5419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botana.biz/prepod/_bloks/pic/fcmmquw-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13" y="-10019"/>
            <a:ext cx="9144000" cy="6868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Нет Солнца – плачет Осень, а как оно появится – перестает плакать. 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043608" y="3886200"/>
            <a:ext cx="7344816" cy="1198984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Отчего Осень грустна.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Ю.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Шим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2493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pandia.ru/text/81/051/images/img1_2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484784"/>
            <a:ext cx="8229600" cy="252028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ЧИТАЙ   И   ОБЪЯСНЯЙ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107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https://thumbs.dreamstime.com/b/%D0%BB%D0%B8%D1%81%D1%82%D1%8C%D1%8F-%D1%80%D0%B0%D0%BC%D0%BA%D0%B8-%D0%BF%D1%80%D0%B5%D0%B4%D0%BF%D0%BE%D1%81%D1%8B%D0%BB%D0%BA%D0%B8-%D0%BE%D1%81%D0%B5%D0%BD%D0%B8-1768057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35696" y="3212976"/>
            <a:ext cx="48965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ФИЗКУЛЬТМИНУТКА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«ОСЕННИЕ ЛИСТОЧКИ»</a:t>
            </a:r>
          </a:p>
          <a:p>
            <a:pPr algn="ctr"/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72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botana.biz/prepod/_bloks/pic/fcmmquw-0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8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24745"/>
            <a:ext cx="7772400" cy="792088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Прочитайте пословицу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67544" y="2060848"/>
            <a:ext cx="8352928" cy="2736304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 в лесу родится – дома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пригодится.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s://avatars.mds.yandex.net/get-pdb/1325254/5a6448d5-d5f3-49b4-8b5d-397756fe9f95/s1200?webp=fals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4000" y="2852936"/>
            <a:ext cx="3936000" cy="29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0389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</TotalTime>
  <Words>162</Words>
  <Application>Microsoft Office PowerPoint</Application>
  <PresentationFormat>Экран (4:3)</PresentationFormat>
  <Paragraphs>31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     УРОК ЧТЕНИЯ  4 класс Отчего Осень грустна по Ю. Шиму      </vt:lpstr>
      <vt:lpstr>Раздел «Время листьям опадать»</vt:lpstr>
      <vt:lpstr>Презентация PowerPoint</vt:lpstr>
      <vt:lpstr>Чистоговорка   </vt:lpstr>
      <vt:lpstr>Подарки  осени</vt:lpstr>
      <vt:lpstr>Нет Солнца – плачет Осень, а как оно появится – перестает плакать.  </vt:lpstr>
      <vt:lpstr>ЧИТАЙ   И   ОБЪЯСНЯЙ</vt:lpstr>
      <vt:lpstr>Презентация PowerPoint</vt:lpstr>
      <vt:lpstr>Прочитайте пословицу</vt:lpstr>
      <vt:lpstr>ЧТО? КАК? КОГДА? ПОЧЕМУ? ГДЕ? КТО? КУДА?</vt:lpstr>
      <vt:lpstr>ЗАГАДКА</vt:lpstr>
      <vt:lpstr>Оцени свою работу на уроке</vt:lpstr>
      <vt:lpstr>Домашнее задание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ВРЕМЯ   ЛИСТЬЯМ   ОПАДАТЬ</dc:title>
  <dc:creator>Администратор</dc:creator>
  <cp:lastModifiedBy>user</cp:lastModifiedBy>
  <cp:revision>45</cp:revision>
  <dcterms:created xsi:type="dcterms:W3CDTF">2019-09-28T08:36:03Z</dcterms:created>
  <dcterms:modified xsi:type="dcterms:W3CDTF">2023-11-13T12:02:58Z</dcterms:modified>
</cp:coreProperties>
</file>