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77" r:id="rId13"/>
    <p:sldId id="269" r:id="rId14"/>
    <p:sldId id="282" r:id="rId15"/>
    <p:sldId id="283" r:id="rId16"/>
    <p:sldId id="268" r:id="rId17"/>
    <p:sldId id="264" r:id="rId18"/>
    <p:sldId id="274" r:id="rId19"/>
    <p:sldId id="275" r:id="rId20"/>
    <p:sldId id="276" r:id="rId21"/>
    <p:sldId id="278" r:id="rId22"/>
    <p:sldId id="280" r:id="rId23"/>
    <p:sldId id="279" r:id="rId24"/>
    <p:sldId id="271" r:id="rId25"/>
    <p:sldId id="281" r:id="rId26"/>
    <p:sldId id="272" r:id="rId27"/>
    <p:sldId id="284" r:id="rId28"/>
    <p:sldId id="285" r:id="rId29"/>
    <p:sldId id="27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114" y="7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1405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3355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3396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942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1194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377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9952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79311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0933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143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43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5460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208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07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177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33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946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8F63718-E2CD-4A71-BE4B-199EBBBB246A}" type="datetimeFigureOut">
              <a:rPr lang="ru-RU" smtClean="0"/>
              <a:t>15.02.2016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50EEAC0-8EE3-45D6-8EFA-093DC29C35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88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class-fizika.narod.ru/9_29.htm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6680" y="3416596"/>
            <a:ext cx="7650051" cy="1515533"/>
          </a:xfrm>
        </p:spPr>
        <p:txBody>
          <a:bodyPr/>
          <a:lstStyle/>
          <a:p>
            <a:r>
              <a:rPr lang="ru-RU" sz="4800" b="1" dirty="0"/>
              <a:t>Маг­нит­ное поле и его гра­фи­че­ское изоб­ра­же­ние. </a:t>
            </a:r>
            <a:r>
              <a:rPr lang="ru-RU" sz="4800" b="1" dirty="0" smtClean="0"/>
              <a:t/>
            </a:r>
            <a:br>
              <a:rPr lang="ru-RU" sz="4800" b="1" dirty="0" smtClean="0"/>
            </a:br>
            <a:r>
              <a:rPr lang="ru-RU" sz="4800" b="1" dirty="0" smtClean="0"/>
              <a:t>Неод­но­род­ное </a:t>
            </a:r>
            <a:r>
              <a:rPr lang="ru-RU" sz="4800" b="1" dirty="0"/>
              <a:t>и од­но­род­ное маг­нит­ное </a:t>
            </a:r>
            <a:r>
              <a:rPr lang="ru-RU" sz="4800" b="1" dirty="0" smtClean="0"/>
              <a:t>поле.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84770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17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841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ok-t.ru/mydocxru/baza7/44962286209.files/image74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10"/>
          <a:stretch/>
        </p:blipFill>
        <p:spPr bwMode="auto">
          <a:xfrm>
            <a:off x="2138920" y="1428003"/>
            <a:ext cx="7454039" cy="3723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793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fizportal.ru/k/467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849" y="553864"/>
            <a:ext cx="11594644" cy="57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5468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iles.school-collection.edu.ru/dlrstore/6ea1fc26-38e7-4106-a002-f26b3350c053/Pict/SL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499" y="852828"/>
            <a:ext cx="6858000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4737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0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i="1" dirty="0"/>
              <a:t>Маг­нит­ная линия </a:t>
            </a:r>
            <a:r>
              <a:rPr lang="ru-RU" sz="4400" i="1" dirty="0"/>
              <a:t>– во­об­ра­жа­е­мая линия, вдоль ко­то­рой вы­стра­и­ва­лись бы оси маг­нит­ных стре­лок.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524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www.valtar.ru/images/MagSc/p_9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679" y="756631"/>
            <a:ext cx="7133868" cy="535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8445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направление силовых линий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192" y="1380356"/>
            <a:ext cx="6459291" cy="3719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1872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/>
              <a:t>Маг­нит­ное поле – </a:t>
            </a:r>
            <a:r>
              <a:rPr lang="ru-RU" sz="4400" i="1" dirty="0"/>
              <a:t>си­ло­вое поле, ко­то­рое об­ра­зу­ет­ся во­круг про­вод­ни­ка, по ко­то­ро­му про­те­ка­ет элек­три­че­ский ток. Оно свя­за­но с дви­жу­щи­ми­ся за­ря­да­ми.</a:t>
            </a:r>
            <a:endParaRPr lang="ru-RU" sz="4400" dirty="0"/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14698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свой­ства </a:t>
            </a:r>
            <a:r>
              <a:rPr lang="ru-RU" b="1" i="1" dirty="0"/>
              <a:t>маг­нит­ных линий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i="1" dirty="0" smtClean="0"/>
              <a:t>Это </a:t>
            </a:r>
            <a:r>
              <a:rPr lang="ru-RU" sz="3600" i="1" dirty="0"/>
              <a:t>линии </a:t>
            </a:r>
            <a:r>
              <a:rPr lang="ru-RU" sz="3600" i="1" dirty="0" smtClean="0"/>
              <a:t>за­мкну­тые;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i="1" dirty="0"/>
              <a:t>Э</a:t>
            </a:r>
            <a:r>
              <a:rPr lang="ru-RU" sz="3600" i="1" dirty="0" smtClean="0"/>
              <a:t>то </a:t>
            </a:r>
            <a:r>
              <a:rPr lang="ru-RU" sz="3600" i="1" dirty="0"/>
              <a:t>линии, ко­то­рые не пе­ре­се­ка­ют­ся, не пре­ры­ва­ют­ся, не </a:t>
            </a:r>
            <a:r>
              <a:rPr lang="ru-RU" sz="3600" i="1" dirty="0" smtClean="0"/>
              <a:t>сви­ва­ют­ся</a:t>
            </a:r>
            <a:r>
              <a:rPr lang="ru-RU" sz="3600" i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191184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/>
              <a:t>Однородное и неоднородное магнитные поля</a:t>
            </a:r>
          </a:p>
        </p:txBody>
      </p:sp>
      <p:pic>
        <p:nvPicPr>
          <p:cNvPr id="5122" name="Picture 2" descr="https://encrypted-tbn0.gstatic.com/images?q=tbn:ANd9GcTOUl3YqGDgPt00oLFBmPsM9_KYCDpYOHr_ufZIL1cJY2uS2VY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DAECFF"/>
              </a:clrFrom>
              <a:clrTo>
                <a:srgbClr val="DAEC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7199" y="2468225"/>
            <a:ext cx="4989826" cy="373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616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Н</a:t>
            </a:r>
            <a:r>
              <a:rPr lang="ru-RU" b="1" dirty="0" smtClean="0"/>
              <a:t>еоднородное </a:t>
            </a:r>
            <a:r>
              <a:rPr lang="ru-RU" b="1" dirty="0"/>
              <a:t>магнитное </a:t>
            </a:r>
            <a:r>
              <a:rPr lang="ru-RU" b="1" dirty="0" smtClean="0"/>
              <a:t>поле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Если гу­сто­та линий раз­ная</a:t>
            </a:r>
            <a:r>
              <a:rPr lang="ru-RU" sz="2800" dirty="0"/>
              <a:t>, </a:t>
            </a:r>
            <a:r>
              <a:rPr lang="ru-RU" sz="2800" dirty="0" smtClean="0"/>
              <a:t>они </a:t>
            </a:r>
            <a:r>
              <a:rPr lang="ru-RU" sz="2800" dirty="0"/>
              <a:t>ис­крив­ле­ны, то такое поле будет на­зы­вать­ся </a:t>
            </a:r>
            <a:r>
              <a:rPr lang="ru-RU" sz="2800" i="1" dirty="0"/>
              <a:t>неод­но­род­ным</a:t>
            </a:r>
            <a:r>
              <a:rPr lang="ru-RU" sz="2800" dirty="0"/>
              <a:t>. </a:t>
            </a:r>
          </a:p>
        </p:txBody>
      </p:sp>
      <p:pic>
        <p:nvPicPr>
          <p:cNvPr id="4" name="Рисунок 3" descr="Неоднородное магнитное пол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227" y="3567924"/>
            <a:ext cx="4840578" cy="25788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75342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Однородное магнитное поле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4944" y="2479659"/>
            <a:ext cx="10308463" cy="3318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Если линии рас­по­ла­га­ют­ся па­рал­лель­но друг другу, их гу­сто­та оди­на­ко­ва, то в этом слу­чае го­во­рят, что </a:t>
            </a:r>
            <a:r>
              <a:rPr lang="ru-RU" sz="2800" i="1" dirty="0"/>
              <a:t>маг­нит­ное поле од­но­род­но</a:t>
            </a:r>
            <a:r>
              <a:rPr lang="ru-RU" sz="2800" dirty="0" smtClean="0"/>
              <a:t>.</a:t>
            </a:r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</p:txBody>
      </p:sp>
      <p:pic>
        <p:nvPicPr>
          <p:cNvPr id="4" name="Рисунок 3" descr="Однородное магнитное поле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656" y="3889553"/>
            <a:ext cx="3585693" cy="13263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98990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valtar.ru/images/MagSc/p_9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7550" y="860316"/>
            <a:ext cx="6567197" cy="492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7125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5327855"/>
              </p:ext>
            </p:extLst>
          </p:nvPr>
        </p:nvGraphicFramePr>
        <p:xfrm>
          <a:off x="759853" y="656823"/>
          <a:ext cx="10663707" cy="545463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66523"/>
                <a:gridCol w="3461592"/>
                <a:gridCol w="4535592"/>
              </a:tblGrid>
              <a:tr h="169076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Неод­но­род­ное</a:t>
                      </a:r>
                      <a:endParaRPr lang="ru-RU" sz="2800">
                        <a:effectLst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маг­нит­ное поле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Од­но­род­ное</a:t>
                      </a:r>
                      <a:endParaRPr lang="ru-RU" sz="2800">
                        <a:effectLst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Маг­нит­ное поле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22772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Сила, дей­ству­ю­щая в раз­ных точ­ках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Раз­лич­на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Оди­на­ко­ва (как по мо­ду­лю, так и по на­прав­ле­нию)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845381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Линии маг­нит­но­го поля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Ис­крив­ле­ны, их гу­сто­та раз­лич­на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Па­рал­лель­ны, их гу­сто­та оди­на­ко­ва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169076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При­ме­ры</a:t>
                      </a:r>
                      <a:endParaRPr lang="ru-RU" sz="2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Поле маг­ни­та вне его</a:t>
                      </a:r>
                      <a:endParaRPr lang="ru-RU" sz="2800" dirty="0">
                        <a:effectLst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Поле пря­мо­ли­ней­но­го про­вод­ни­ка с током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Поле внут­ри длин­ной ка­туш­ки с боль­шим чис­лом вит­ков. Поле внут­ри маг­ни­та</a:t>
                      </a:r>
                      <a:endParaRPr lang="ru-RU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8391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Домашнее задание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§ 42, 43.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8739107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МАГНИТНОЕ ПОЛЕ ЗЕМЛИ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Земля </a:t>
            </a:r>
            <a:r>
              <a:rPr lang="ru-RU" dirty="0"/>
              <a:t>- это большой постоянный </a:t>
            </a:r>
            <a:r>
              <a:rPr lang="ru-RU" b="1" dirty="0">
                <a:hlinkClick r:id="rId2"/>
              </a:rPr>
              <a:t>магнит</a:t>
            </a:r>
            <a:r>
              <a:rPr lang="ru-RU" dirty="0"/>
              <a:t>.</a:t>
            </a:r>
            <a:br>
              <a:rPr lang="ru-RU" dirty="0"/>
            </a:br>
            <a:r>
              <a:rPr lang="ru-RU" dirty="0"/>
              <a:t>Южный магнитный полюс, хоть и расположен, по земным меркам, вблизи Северного географического полюса, их, тем не менее, разделяют около 2000 км.</a:t>
            </a:r>
            <a:br>
              <a:rPr lang="ru-RU" dirty="0"/>
            </a:br>
            <a:r>
              <a:rPr lang="ru-RU" dirty="0"/>
              <a:t>На поверхности Земли имеются территории, где ее собственное магнитное поле сильно </a:t>
            </a:r>
            <a:r>
              <a:rPr lang="ru-RU" dirty="0" err="1"/>
              <a:t>искаженомагнитным</a:t>
            </a:r>
            <a:r>
              <a:rPr lang="ru-RU" dirty="0"/>
              <a:t> полем железных руд, залегающих на небольшой глубине. Одна из таких территорий –Курская магнитная аномалия, расположенная в Курской области.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32337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11369" y="965915"/>
            <a:ext cx="10573555" cy="5035640"/>
          </a:xfrm>
        </p:spPr>
        <p:txBody>
          <a:bodyPr>
            <a:normAutofit/>
          </a:bodyPr>
          <a:lstStyle/>
          <a:p>
            <a:pPr algn="just"/>
            <a:r>
              <a:rPr lang="ru-RU" sz="3200" dirty="0" smtClean="0"/>
              <a:t>Магнитное </a:t>
            </a:r>
            <a:r>
              <a:rPr lang="ru-RU" sz="3200" dirty="0"/>
              <a:t>поле Земли время от времени изменяет свою ориентацию, совершая и вековые колебания (длительностью 5–10 тыс. лет), и полностью переориентируясь, т.е. меняя местами магнитные полюсы (2–3 раза за миллион лет). На это указывают «вмороженное» в осадочные и вулканические породы магнитное поле отдаленных эпох. Поведение геомагнитного поля нельзя назвать хаотичным, оно подчиняется своеобразному «расписанию».</a:t>
            </a:r>
          </a:p>
        </p:txBody>
      </p:sp>
    </p:spTree>
    <p:extLst>
      <p:ext uri="{BB962C8B-B14F-4D97-AF65-F5344CB8AC3E}">
        <p14:creationId xmlns:p14="http://schemas.microsoft.com/office/powerpoint/2010/main" val="13677724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earth-chronicles.ru/Publications/91/20/pol-1-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126" y="580486"/>
            <a:ext cx="9349034" cy="545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670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Свой­ства </a:t>
            </a:r>
            <a:r>
              <a:rPr lang="ru-RU" b="1" i="1" dirty="0"/>
              <a:t>маг­нит­но­го поля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8946" y="2556932"/>
            <a:ext cx="10045521" cy="331893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/>
              <a:t>Маг­нит­ное </a:t>
            </a:r>
            <a:r>
              <a:rPr lang="ru-RU" sz="3600" i="1" dirty="0"/>
              <a:t>поле со­зда­ет­ся дви­жу­щи­ми­ся элек­три­че­ски­ми </a:t>
            </a:r>
            <a:r>
              <a:rPr lang="ru-RU" sz="3600" i="1" dirty="0" smtClean="0"/>
              <a:t>за­ря­да­ми;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i="1" dirty="0"/>
              <a:t>Опре­де­ля­ет­ся оно по дей­ствию на дру­гой дви­жу­щий­ся элек­три­че­ский </a:t>
            </a:r>
            <a:r>
              <a:rPr lang="ru-RU" sz="3600" i="1" dirty="0" smtClean="0"/>
              <a:t>заряд;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i="1" dirty="0" smtClean="0"/>
              <a:t>Маг­нит­ное </a:t>
            </a:r>
            <a:r>
              <a:rPr lang="ru-RU" sz="3600" i="1" dirty="0"/>
              <a:t>поле ока­зы­ва­ет си­ло­вое </a:t>
            </a:r>
            <a:r>
              <a:rPr lang="ru-RU" sz="3600" i="1" dirty="0" smtClean="0"/>
              <a:t>дей­ствие.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2800" dirty="0"/>
          </a:p>
        </p:txBody>
      </p:sp>
      <p:pic>
        <p:nvPicPr>
          <p:cNvPr id="4098" name="Picture 2" descr="http://www.valtar.ru/images/MagSc/p_9_0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4603" y="4216400"/>
            <a:ext cx="3048000" cy="228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49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6414" t="3653" r="4402" b="4797"/>
          <a:stretch/>
        </p:blipFill>
        <p:spPr>
          <a:xfrm>
            <a:off x="347729" y="122349"/>
            <a:ext cx="11670811" cy="673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0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424" t="4357" r="4402" b="4621"/>
          <a:stretch/>
        </p:blipFill>
        <p:spPr>
          <a:xfrm>
            <a:off x="231819" y="0"/>
            <a:ext cx="11732654" cy="6658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58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68" t="4883" r="8162" b="5150"/>
          <a:stretch/>
        </p:blipFill>
        <p:spPr>
          <a:xfrm>
            <a:off x="128788" y="167425"/>
            <a:ext cx="11797048" cy="658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169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888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2856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137</TotalTime>
  <Words>180</Words>
  <Application>Microsoft Office PowerPoint</Application>
  <PresentationFormat>Широкоэкранный</PresentationFormat>
  <Paragraphs>37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Маг­нит­ное поле и его гра­фи­че­ское изоб­ра­же­ние.  Неод­но­род­ное и од­но­род­ное маг­нит­ное поле.</vt:lpstr>
      <vt:lpstr>Презентация PowerPoint</vt:lpstr>
      <vt:lpstr>Свой­ства маг­нит­но­го поля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свой­ства маг­нит­ных линий</vt:lpstr>
      <vt:lpstr>Однородное и неоднородное магнитные поля</vt:lpstr>
      <vt:lpstr>Неоднородное магнитное поле </vt:lpstr>
      <vt:lpstr>Однородное магнитное поле</vt:lpstr>
      <vt:lpstr>Презентация PowerPoint</vt:lpstr>
      <vt:lpstr>Презентация PowerPoint</vt:lpstr>
      <vt:lpstr>Домашнее задание</vt:lpstr>
      <vt:lpstr>МАГНИТНОЕ ПОЛЕ ЗЕМЛИ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Маг­нит­ное поле и его гра­фи­че­ское изоб­ра­же­ние.  Неод­но­род­ное и од­но­род­ное маг­нит­ное поле.</dc:title>
  <dc:creator>Елисеева Татьяна</dc:creator>
  <cp:lastModifiedBy>Администратор</cp:lastModifiedBy>
  <cp:revision>10</cp:revision>
  <dcterms:created xsi:type="dcterms:W3CDTF">2016-02-14T18:02:23Z</dcterms:created>
  <dcterms:modified xsi:type="dcterms:W3CDTF">2016-02-15T05:55:35Z</dcterms:modified>
</cp:coreProperties>
</file>