
<file path=[Content_Types].xml><?xml version="1.0" encoding="utf-8"?>
<Types xmlns="http://schemas.openxmlformats.org/package/2006/content-types">
  <Default Extension="png" ContentType="image/png"/>
  <Default Extension="jpeg" ContentType="image/jpeg"/>
  <Default Extension="web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2" r:id="rId11"/>
    <p:sldId id="281" r:id="rId12"/>
    <p:sldId id="27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DA"/>
    <a:srgbClr val="FFDFD2"/>
    <a:srgbClr val="FCD8F3"/>
    <a:srgbClr val="FFE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71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D2384B6-E708-4F1C-98F7-DFCE4778F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6036" y="-644236"/>
            <a:ext cx="12208036" cy="813578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ACE0B3-F7F4-4C2A-99E8-6FEF92F410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DAF8A8-A678-4B2F-B7D2-916BC438A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CAB6E4A-5B20-4D79-88ED-1D181B119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C03B15-50D7-40DB-8D91-E286F7496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DD3EF20-4278-44A1-BE61-E34BA1A21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38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9CB03C-C644-4840-BE3C-186B76012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130830-8A06-4CF0-B8FE-A8B71A235D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19388D-E22D-41CC-8D7B-D82EA59676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ACE693C-5DB5-4FF2-86DD-B9C011C58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0C1E48-EB02-48FE-A950-F2193E380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8DC61AF-4CA4-469D-8EC9-A0BB7E15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41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D8498-A4DC-4BEC-9AF9-0C362135A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7AD9DB-3A47-41F3-AB41-8016A69F61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465D85-191D-4AF6-9FD0-5B637E0FE6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100BFFD-A440-4CD7-9C9A-9006661224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C97DBDA-858E-4D4B-A0A3-145DDDD4F0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82C54BC-A431-416F-B359-E1B43C49C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F8E3D2-80AC-4987-901C-8489328EA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3A3DC6C-5D72-47A6-8C5F-D4378A13F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728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6AE747-6358-44CA-97CB-B10756F00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6567A6B-3E14-4A89-8618-6AB63A63F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33F60F-7A78-424F-86F6-476C8793A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2FA8542-71A7-4B00-B7C0-0BF19D3C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4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D4626B8-FB16-42E2-9695-64F8C907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B87B820-A9B3-42BF-9790-4867C960A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3A45BF-2600-4A02-90D8-BC6A1DFA1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39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30C23-9B12-4E78-BB92-650FA5B52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150A89-C31C-4AFE-A49F-A8BE7237F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666F135-E5B5-4535-8679-6DFE3A098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094F41C-6E8B-4485-8209-75DC47778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8D1927-B3C6-4462-B6C1-69D8A2554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C3C180C-6B0B-48BE-9A22-0DD10C5A3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73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24A09F-BB84-4FB2-8870-73D454C95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3BFC7F-7A06-4735-9EDA-EBFA4212CE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0129216-08E6-41A7-BAF4-B1B9613D7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975854-BDD9-482A-B4D4-11A98BE04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4BB7A2-516F-4D48-ADFC-1BD1EB78D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5F20ABA-68B0-49C8-A56C-218CB79DB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08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766A6C-40A8-46E8-ACA9-8C552C766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72774D-D8E6-4A54-B131-E6682ABA3B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84A35E-3BA5-4F82-836E-5DB51252F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0F5E75-F47A-4E53-8485-1697610E0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AC3F28-9A94-43E6-9E3B-298D6E5D3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4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2880930-A9B9-4696-BAD6-2103A15393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CC9905-CA0B-43FD-8123-3120885678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CC1A3F-D5F0-492A-A822-B56D69400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7CF7E1-8B29-411A-A877-B25B2B10B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157195-DC59-42AC-A84B-801BEEF99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533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AEA2C5-E058-48D4-9E80-BE661BC6E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75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3A83A43-64E5-4616-89E6-626296516E98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1EEB69BD-07F3-416C-B560-DF49FE6E323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FFBB774A-E5FA-4ED6-8E56-DB70E36B8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257800" cy="1325563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Рисунок 7">
            <a:extLst>
              <a:ext uri="{FF2B5EF4-FFF2-40B4-BE49-F238E27FC236}">
                <a16:creationId xmlns:a16="http://schemas.microsoft.com/office/drawing/2014/main" id="{4D3F0206-E107-4BA9-B1B5-97C37FF69AA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05114" y="365124"/>
            <a:ext cx="4849511" cy="617457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Текст 9">
            <a:extLst>
              <a:ext uri="{FF2B5EF4-FFF2-40B4-BE49-F238E27FC236}">
                <a16:creationId xmlns:a16="http://schemas.microsoft.com/office/drawing/2014/main" id="{8C53815E-1CA9-463D-A67E-64D06AA272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3183037"/>
            <a:ext cx="5257800" cy="3355875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8075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0D9FAC9-46ED-4B2F-8516-B63FF23543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301875"/>
            <a:ext cx="2286000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11" name="Рисунок 9">
            <a:extLst>
              <a:ext uri="{FF2B5EF4-FFF2-40B4-BE49-F238E27FC236}">
                <a16:creationId xmlns:a16="http://schemas.microsoft.com/office/drawing/2014/main" id="{22C89361-5176-4A23-9AA4-15AF71AF04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81400" y="2301875"/>
            <a:ext cx="2286000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12" name="Рисунок 9">
            <a:extLst>
              <a:ext uri="{FF2B5EF4-FFF2-40B4-BE49-F238E27FC236}">
                <a16:creationId xmlns:a16="http://schemas.microsoft.com/office/drawing/2014/main" id="{FA008731-936C-4DD0-9033-60E7C67B90A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24600" y="2301875"/>
            <a:ext cx="2286000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13" name="Рисунок 9">
            <a:extLst>
              <a:ext uri="{FF2B5EF4-FFF2-40B4-BE49-F238E27FC236}">
                <a16:creationId xmlns:a16="http://schemas.microsoft.com/office/drawing/2014/main" id="{DFDD9F44-AED5-4BE5-A453-231A855DED6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67800" y="2301875"/>
            <a:ext cx="2286000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Текст 14">
            <a:extLst>
              <a:ext uri="{FF2B5EF4-FFF2-40B4-BE49-F238E27FC236}">
                <a16:creationId xmlns:a16="http://schemas.microsoft.com/office/drawing/2014/main" id="{239008F1-E714-4B9A-967E-EC775A84F18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200" y="4313238"/>
            <a:ext cx="2286000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6" name="Текст 14">
            <a:extLst>
              <a:ext uri="{FF2B5EF4-FFF2-40B4-BE49-F238E27FC236}">
                <a16:creationId xmlns:a16="http://schemas.microsoft.com/office/drawing/2014/main" id="{1BED9EF8-962D-483C-A843-AF70EAFD3E8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81400" y="4313238"/>
            <a:ext cx="2286000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:a16="http://schemas.microsoft.com/office/drawing/2014/main" id="{97645339-B894-4635-9E1F-3E6BD270BA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24600" y="4338231"/>
            <a:ext cx="2286000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Текст 14">
            <a:extLst>
              <a:ext uri="{FF2B5EF4-FFF2-40B4-BE49-F238E27FC236}">
                <a16:creationId xmlns:a16="http://schemas.microsoft.com/office/drawing/2014/main" id="{721257D3-45FA-4D44-9AA4-5AF8E125303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67800" y="4313238"/>
            <a:ext cx="2286000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2612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>
            <a:extLst>
              <a:ext uri="{FF2B5EF4-FFF2-40B4-BE49-F238E27FC236}">
                <a16:creationId xmlns:a16="http://schemas.microsoft.com/office/drawing/2014/main" id="{F0D9FAC9-46ED-4B2F-8516-B63FF235431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0" y="2301875"/>
            <a:ext cx="10515600" cy="1568450"/>
          </a:xfrm>
        </p:spPr>
        <p:txBody>
          <a:bodyPr/>
          <a:lstStyle/>
          <a:p>
            <a:endParaRPr lang="ru-RU"/>
          </a:p>
        </p:txBody>
      </p:sp>
      <p:sp>
        <p:nvSpPr>
          <p:cNvPr id="20" name="Текст 14">
            <a:extLst>
              <a:ext uri="{FF2B5EF4-FFF2-40B4-BE49-F238E27FC236}">
                <a16:creationId xmlns:a16="http://schemas.microsoft.com/office/drawing/2014/main" id="{5E23A572-DE13-47B2-A83A-78106E2168A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419600" y="4466934"/>
            <a:ext cx="2811382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1" name="Текст 14">
            <a:extLst>
              <a:ext uri="{FF2B5EF4-FFF2-40B4-BE49-F238E27FC236}">
                <a16:creationId xmlns:a16="http://schemas.microsoft.com/office/drawing/2014/main" id="{4413139B-1729-455B-B830-4DAB12D9B25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7178" y="4428023"/>
            <a:ext cx="2811382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22" name="Текст 14">
            <a:extLst>
              <a:ext uri="{FF2B5EF4-FFF2-40B4-BE49-F238E27FC236}">
                <a16:creationId xmlns:a16="http://schemas.microsoft.com/office/drawing/2014/main" id="{222B09F7-7246-4274-A513-9BEACBF61E1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53441" y="4428022"/>
            <a:ext cx="2811382" cy="1355725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08345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49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B5F2ED5-BE4C-417D-A9C1-987421DBDD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732316" y="-1121585"/>
            <a:ext cx="13640596" cy="9090482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1134973-9603-4EB5-B737-91F29D4CD883}"/>
              </a:ext>
            </a:extLst>
          </p:cNvPr>
          <p:cNvSpPr/>
          <p:nvPr userDrawn="1"/>
        </p:nvSpPr>
        <p:spPr>
          <a:xfrm>
            <a:off x="563880" y="428043"/>
            <a:ext cx="11155680" cy="5991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7008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AAB7C-7C1B-4105-BE24-F811EBB4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AEA2C5-E058-48D4-9E80-BE661BC6E6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CA37A-4894-4A33-9EBE-8B2E35025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3A83A43-64E5-4616-89E6-626296516E98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30E9E2-71FB-4D16-B449-EA5254AC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F10A82-3FA8-48BC-A562-4BDCC940C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1EEB69BD-07F3-416C-B560-DF49FE6E323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61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F1F88E-2086-4611-85D9-4CB23A6F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D7B7E60-49B3-4691-AEB3-7F227B766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DFE33F-331B-46DE-8A38-616B75DFA8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AB354D-4846-42AB-8F0F-B8ECFA8B9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B68BAD-A1B9-44F7-B591-B00408585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7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hyperlink" Target="https://presentation-creation.ru/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9566E0-0033-46F9-BC5E-5C4F85B25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84A50A2-8DC8-4C31-9D64-2829F39B4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8832DB-D0B2-42FF-9BCC-FE621DFF2A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83A43-64E5-4616-89E6-626296516E98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124540-9C7A-4B1E-A37A-7BD8140245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BBA4B7-063B-4382-A442-6F2753E7C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B69BD-07F3-416C-B560-DF49FE6E323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9"/>
            <a:extLst>
              <a:ext uri="{FF2B5EF4-FFF2-40B4-BE49-F238E27FC236}">
                <a16:creationId xmlns:a16="http://schemas.microsoft.com/office/drawing/2014/main" id="{81B3EF4A-9246-4691-B53A-237073FC624B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3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6" r:id="rId3"/>
    <p:sldLayoutId id="2147483662" r:id="rId4"/>
    <p:sldLayoutId id="2147483663" r:id="rId5"/>
    <p:sldLayoutId id="2147483664" r:id="rId6"/>
    <p:sldLayoutId id="2147483661" r:id="rId7"/>
    <p:sldLayoutId id="214748366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ebp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CBB9F-D202-4D10-B96B-7EBFB5D7E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95794" y="-1193800"/>
            <a:ext cx="8124154" cy="2387600"/>
          </a:xfrm>
        </p:spPr>
        <p:txBody>
          <a:bodyPr/>
          <a:lstStyle/>
          <a:p>
            <a:r>
              <a:rPr lang="ru-RU" dirty="0" smtClean="0"/>
              <a:t>        Углич и Мышкин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1AD2D5-717B-4BAF-9BD8-3DF20DA96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88876" y="3457529"/>
            <a:ext cx="4967993" cy="3221999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l"/>
            <a:r>
              <a:rPr lang="ru-RU" dirty="0" smtClean="0"/>
              <a:t>Работу выполнил:</a:t>
            </a:r>
          </a:p>
          <a:p>
            <a:pPr algn="l"/>
            <a:r>
              <a:rPr lang="ru-RU" dirty="0" smtClean="0"/>
              <a:t>Ученик 2«А</a:t>
            </a:r>
            <a:r>
              <a:rPr lang="ru-RU" dirty="0" smtClean="0"/>
              <a:t>» </a:t>
            </a:r>
            <a:r>
              <a:rPr lang="ru-RU" dirty="0" smtClean="0"/>
              <a:t>класса</a:t>
            </a:r>
          </a:p>
          <a:p>
            <a:pPr algn="l"/>
            <a:r>
              <a:rPr lang="ru-RU" dirty="0" smtClean="0"/>
              <a:t>ОАНО «Прогимназия «Белоснежка»</a:t>
            </a:r>
          </a:p>
          <a:p>
            <a:pPr algn="l"/>
            <a:r>
              <a:rPr lang="ru-RU" dirty="0"/>
              <a:t>Пирцхелава Кирилл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Руководитель:</a:t>
            </a:r>
          </a:p>
          <a:p>
            <a:pPr algn="l"/>
            <a:r>
              <a:rPr lang="ru-RU" dirty="0" smtClean="0"/>
              <a:t>Учитель начальных классов </a:t>
            </a:r>
          </a:p>
          <a:p>
            <a:pPr algn="l"/>
            <a:r>
              <a:rPr lang="ru-RU" dirty="0" smtClean="0"/>
              <a:t>Титова Ольга Вячеславовна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17" y="1333291"/>
            <a:ext cx="5403404" cy="373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366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Мышкин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Туристический комплекс «Мышкины палаты»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95" y="1992651"/>
            <a:ext cx="4275991" cy="32069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59" y="1988491"/>
            <a:ext cx="4344981" cy="20805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829" y="4125301"/>
            <a:ext cx="3049534" cy="2034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34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Мышкин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Историко-этнографический музей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343" y="2102575"/>
            <a:ext cx="5350119" cy="356674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086" y="2468814"/>
            <a:ext cx="3901440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82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CBB9F-D202-4D10-B96B-7EBFB5D7E4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5902" y="1122363"/>
            <a:ext cx="10340196" cy="2387600"/>
          </a:xfrm>
        </p:spPr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D1AD2D5-717B-4BAF-9BD8-3DF20DA969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5296" y="5034023"/>
            <a:ext cx="6035040" cy="1655762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177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0246" y="455348"/>
            <a:ext cx="5257800" cy="1325563"/>
          </a:xfrm>
        </p:spPr>
        <p:txBody>
          <a:bodyPr/>
          <a:lstStyle/>
          <a:p>
            <a:r>
              <a:rPr lang="ru-RU" b="1" dirty="0" smtClean="0"/>
              <a:t>  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47129"/>
            <a:ext cx="9416562" cy="39873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89285" y="1541821"/>
            <a:ext cx="925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Углич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- это небольшой старинный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город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в Ярославской области, который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</a:t>
            </a:r>
          </a:p>
          <a:p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          находится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на берегу Волги и входит в Золотое кольцо России. </a:t>
            </a:r>
          </a:p>
        </p:txBody>
      </p:sp>
    </p:spTree>
    <p:extLst>
      <p:ext uri="{BB962C8B-B14F-4D97-AF65-F5344CB8AC3E}">
        <p14:creationId xmlns:p14="http://schemas.microsoft.com/office/powerpoint/2010/main" val="419591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 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7785" y="1521069"/>
            <a:ext cx="925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Г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лавные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достопримечательности –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Центральная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площадь и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Кремль, где на месте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гибели царевича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Дмитрия построили церковь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«Димитрия на Крови».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43" y="3471633"/>
            <a:ext cx="3657600" cy="2432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4589" y="2838146"/>
            <a:ext cx="3442686" cy="22942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Кремль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8701" y="3089716"/>
            <a:ext cx="269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Центральная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площадь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607" y="3293540"/>
            <a:ext cx="4104685" cy="27297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Церковь Димитрия на Крови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06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 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17785" y="1521069"/>
            <a:ext cx="9258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accent6">
                    <a:lumMod val="75000"/>
                  </a:schemeClr>
                </a:solidFill>
              </a:rPr>
              <a:t>Центральный музей истории гидроэнергетики России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826" y="1977509"/>
            <a:ext cx="3490546" cy="21303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085" y="1921180"/>
            <a:ext cx="3412557" cy="218671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77" y="4220127"/>
            <a:ext cx="3222844" cy="21419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3056" y="4220127"/>
            <a:ext cx="3174613" cy="209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43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 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495681"/>
            <a:ext cx="9258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Музей городского быта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5611" y="2787102"/>
            <a:ext cx="3311000" cy="25592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297" y="3006175"/>
            <a:ext cx="3977123" cy="27013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972" y="2028613"/>
            <a:ext cx="3043299" cy="228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3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 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Музей часов</a:t>
            </a:r>
          </a:p>
          <a:p>
            <a:pPr algn="ctr"/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02" y="2243878"/>
            <a:ext cx="4616083" cy="30586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554" y="1994762"/>
            <a:ext cx="5774406" cy="382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2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 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Углич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Паром из Углича в Мышкин</a:t>
            </a:r>
          </a:p>
          <a:p>
            <a:pPr algn="ctr"/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471" y="1989736"/>
            <a:ext cx="4828713" cy="32200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934" y="3274382"/>
            <a:ext cx="4869528" cy="273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1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Мышкин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Мышкин – самый маленький город Ярославской области, который почти не изменился с начала 20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века.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098" y="2182323"/>
            <a:ext cx="5540561" cy="369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3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767183-4510-450C-A1A2-434416889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4254" y="410484"/>
            <a:ext cx="5257800" cy="1325563"/>
          </a:xfrm>
        </p:spPr>
        <p:txBody>
          <a:bodyPr/>
          <a:lstStyle/>
          <a:p>
            <a:r>
              <a:rPr lang="ru-RU" b="1" dirty="0" smtClean="0"/>
              <a:t>  </a:t>
            </a:r>
            <a:r>
              <a:rPr lang="ru-RU" b="1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Мышкин</a:t>
            </a:r>
            <a:endParaRPr lang="ru-RU" dirty="0"/>
          </a:p>
        </p:txBody>
      </p:sp>
      <p:sp>
        <p:nvSpPr>
          <p:cNvPr id="13" name="Текст 9">
            <a:extLst>
              <a:ext uri="{FF2B5EF4-FFF2-40B4-BE49-F238E27FC236}">
                <a16:creationId xmlns:a16="http://schemas.microsoft.com/office/drawing/2014/main" id="{372903E0-E5ED-4FD4-A651-7CBDC5CF3FFB}"/>
              </a:ext>
            </a:extLst>
          </p:cNvPr>
          <p:cNvSpPr txBox="1">
            <a:spLocks/>
          </p:cNvSpPr>
          <p:nvPr/>
        </p:nvSpPr>
        <p:spPr>
          <a:xfrm>
            <a:off x="5433646" y="3471633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Текст 9">
            <a:extLst>
              <a:ext uri="{FF2B5EF4-FFF2-40B4-BE49-F238E27FC236}">
                <a16:creationId xmlns:a16="http://schemas.microsoft.com/office/drawing/2014/main" id="{217C2A54-C0F2-4899-9902-6E5C0035F4CC}"/>
              </a:ext>
            </a:extLst>
          </p:cNvPr>
          <p:cNvSpPr txBox="1">
            <a:spLocks/>
          </p:cNvSpPr>
          <p:nvPr/>
        </p:nvSpPr>
        <p:spPr>
          <a:xfrm>
            <a:off x="5433646" y="469613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Текст 9">
            <a:extLst>
              <a:ext uri="{FF2B5EF4-FFF2-40B4-BE49-F238E27FC236}">
                <a16:creationId xmlns:a16="http://schemas.microsoft.com/office/drawing/2014/main" id="{B6704A99-F0EF-4938-A90D-8B69FE35B0D0}"/>
              </a:ext>
            </a:extLst>
          </p:cNvPr>
          <p:cNvSpPr txBox="1">
            <a:spLocks/>
          </p:cNvSpPr>
          <p:nvPr/>
        </p:nvSpPr>
        <p:spPr>
          <a:xfrm>
            <a:off x="5433646" y="2247128"/>
            <a:ext cx="6261800" cy="10272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Нижний колонтитул 4">
            <a:extLst>
              <a:ext uri="{FF2B5EF4-FFF2-40B4-BE49-F238E27FC236}">
                <a16:creationId xmlns:a16="http://schemas.microsoft.com/office/drawing/2014/main" id="{153F6BC0-9D1E-47D5-8821-041F8D8594FD}"/>
              </a:ext>
            </a:extLst>
          </p:cNvPr>
          <p:cNvSpPr txBox="1">
            <a:spLocks/>
          </p:cNvSpPr>
          <p:nvPr/>
        </p:nvSpPr>
        <p:spPr>
          <a:xfrm>
            <a:off x="3953505" y="6492352"/>
            <a:ext cx="4227327" cy="365126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1471" y="1535992"/>
            <a:ext cx="925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Музей мыши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74273" y="2468814"/>
            <a:ext cx="214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38107" y="2869378"/>
            <a:ext cx="310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054" y="2281878"/>
            <a:ext cx="4387467" cy="3290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0637" y="2017261"/>
            <a:ext cx="5193178" cy="346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02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ндикатор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</TotalTime>
  <Words>139</Words>
  <Application>Microsoft Office PowerPoint</Application>
  <PresentationFormat>Широкоэкранный</PresentationFormat>
  <Paragraphs>36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        Углич и Мышкин</vt:lpstr>
      <vt:lpstr>   Углич</vt:lpstr>
      <vt:lpstr>     Углич</vt:lpstr>
      <vt:lpstr>     Углич</vt:lpstr>
      <vt:lpstr>     Углич</vt:lpstr>
      <vt:lpstr>     Углич</vt:lpstr>
      <vt:lpstr>     Углич</vt:lpstr>
      <vt:lpstr>  Мышкин</vt:lpstr>
      <vt:lpstr>  Мышкин</vt:lpstr>
      <vt:lpstr>  Мышкин</vt:lpstr>
      <vt:lpstr>  Мышкин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Титова Ольга Вячеславовна</cp:lastModifiedBy>
  <cp:revision>81</cp:revision>
  <dcterms:created xsi:type="dcterms:W3CDTF">2021-12-05T15:34:12Z</dcterms:created>
  <dcterms:modified xsi:type="dcterms:W3CDTF">2023-11-13T12:05:45Z</dcterms:modified>
</cp:coreProperties>
</file>