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8" r:id="rId5"/>
    <p:sldId id="266" r:id="rId6"/>
    <p:sldId id="267" r:id="rId7"/>
    <p:sldId id="268" r:id="rId8"/>
    <p:sldId id="261" r:id="rId9"/>
    <p:sldId id="259" r:id="rId10"/>
    <p:sldId id="263" r:id="rId11"/>
    <p:sldId id="269" r:id="rId12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09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516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738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686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32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6284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659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492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351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4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88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485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840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8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9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2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D098A16-CB83-44B7-8BB8-56349BDF68B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3980A4E-E964-4220-BF92-90DE42112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6631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1090" y="267855"/>
            <a:ext cx="9144000" cy="2387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Уткин В.Ф.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«Защитник Отечества – военные годы»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866908" y="4904365"/>
            <a:ext cx="2978727" cy="1655762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Выполнили ученики 10 А класса МБОУ СШ№3:</a:t>
            </a:r>
          </a:p>
          <a:p>
            <a:r>
              <a:rPr lang="ru-RU" sz="1800" dirty="0" err="1" smtClean="0"/>
              <a:t>Чвоков</a:t>
            </a:r>
            <a:r>
              <a:rPr lang="ru-RU" sz="1800" dirty="0" smtClean="0"/>
              <a:t> Сергей и Линьков Артем </a:t>
            </a:r>
          </a:p>
          <a:p>
            <a:r>
              <a:rPr lang="ru-RU" sz="1800" dirty="0" smtClean="0"/>
              <a:t>Руководитель: Никитина С.А.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665" y="2881745"/>
            <a:ext cx="2856669" cy="379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722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644" y="1042122"/>
            <a:ext cx="3194050" cy="361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42509" y="5328699"/>
            <a:ext cx="4554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«За взятие Берлина»</a:t>
            </a:r>
            <a:endParaRPr lang="ru-RU" sz="28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81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9304" y="275550"/>
            <a:ext cx="4151024" cy="150706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18" y="1607127"/>
            <a:ext cx="10861964" cy="451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96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787630" y="304801"/>
            <a:ext cx="5855133" cy="105294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0030" y="2036619"/>
            <a:ext cx="8833860" cy="397625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Призыв на воинскую службу.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Ульяновское училище связи. 21 отдельный запасной полк связи.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Отпуск домой.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Красноармейская книжка.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2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6393" y="166254"/>
            <a:ext cx="4926879" cy="110836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2022764"/>
            <a:ext cx="12192000" cy="48352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работы: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гражданских и нравственных ориентиров, патриотического сознания на примере героической истории нашей страны.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работы: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-сохранить историческую память и преемственность поколений на основе углубления знаний о великом земляке;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-сформировать в сознании и чувствах учащихся патриотические ценности, взгляды и убеждения, уважение к историческому прошлому страны;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-приобщить учащихся к поисково-исследовательской работе.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выбранной темы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 она предусматривает поисково-исследовательскую деятельность обучающихся по сбору информации о Владимире Федоровиче Уткине в годы Великой Отечественной войны.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585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5163" y="237064"/>
            <a:ext cx="8880764" cy="150706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Призыв на воинскую службу.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563" y="1951950"/>
            <a:ext cx="3170237" cy="435133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146" y="1951950"/>
            <a:ext cx="343592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938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4867" y="511078"/>
            <a:ext cx="8534400" cy="150706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Ульяновское училище связи.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64" y="2370195"/>
            <a:ext cx="4409209" cy="3305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068" y="2370195"/>
            <a:ext cx="4552806" cy="330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69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3049" y="317115"/>
            <a:ext cx="4303424" cy="150706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Отпуск домой.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405" y="2175163"/>
            <a:ext cx="5043054" cy="33066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01391" y="5832762"/>
            <a:ext cx="1820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Лашма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123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3012" y="289405"/>
            <a:ext cx="8534400" cy="150706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Красноармейская книжка.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708" y="2060447"/>
            <a:ext cx="5553456" cy="395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55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21074" y="247841"/>
            <a:ext cx="4940734" cy="150706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Боевые награды.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95" y="1613982"/>
            <a:ext cx="4425539" cy="2928360"/>
          </a:xfrm>
        </p:spPr>
      </p:pic>
      <p:sp>
        <p:nvSpPr>
          <p:cNvPr id="6" name="TextBox 5"/>
          <p:cNvSpPr txBox="1"/>
          <p:nvPr/>
        </p:nvSpPr>
        <p:spPr>
          <a:xfrm>
            <a:off x="690787" y="5222369"/>
            <a:ext cx="4378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 Красной Звезды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9528" y="5222369"/>
            <a:ext cx="66224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 «Отечественной войны 2-й степени»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184" y="1613982"/>
            <a:ext cx="2987593" cy="2991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101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408" y="771235"/>
            <a:ext cx="3614738" cy="3614738"/>
          </a:xfrm>
        </p:spPr>
      </p:pic>
      <p:sp>
        <p:nvSpPr>
          <p:cNvPr id="3" name="TextBox 2"/>
          <p:cNvSpPr txBox="1"/>
          <p:nvPr/>
        </p:nvSpPr>
        <p:spPr>
          <a:xfrm>
            <a:off x="720436" y="5309544"/>
            <a:ext cx="4862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«За оборону Кавказа»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6841" y="770732"/>
            <a:ext cx="3688400" cy="36152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13207" y="5309544"/>
            <a:ext cx="4595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«За боевые заслуги»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84610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139</TotalTime>
  <Words>195</Words>
  <Application>Microsoft Office PowerPoint</Application>
  <PresentationFormat>Произвольный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Сектор</vt:lpstr>
      <vt:lpstr>Уткин В.Ф.  «Защитник Отечества – военные годы»</vt:lpstr>
      <vt:lpstr>Содержание.</vt:lpstr>
      <vt:lpstr>Введение.</vt:lpstr>
      <vt:lpstr>Призыв на воинскую службу.</vt:lpstr>
      <vt:lpstr>Ульяновское училище связи.</vt:lpstr>
      <vt:lpstr>Отпуск домой.</vt:lpstr>
      <vt:lpstr>Красноармейская книжка.</vt:lpstr>
      <vt:lpstr>Боевые награды.</vt:lpstr>
      <vt:lpstr>Презентация PowerPoint</vt:lpstr>
      <vt:lpstr>Презентация PowerPoint</vt:lpstr>
      <vt:lpstr>Заключение.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Уткин В.Ф.  «Защитник Отечества – военные годы»</dc:title>
  <dc:creator>ОЛЕСЯ</dc:creator>
  <cp:lastModifiedBy>Пользователь2</cp:lastModifiedBy>
  <cp:revision>15</cp:revision>
  <cp:lastPrinted>2023-10-03T07:13:24Z</cp:lastPrinted>
  <dcterms:created xsi:type="dcterms:W3CDTF">2023-10-02T11:11:28Z</dcterms:created>
  <dcterms:modified xsi:type="dcterms:W3CDTF">2023-10-03T07:38:24Z</dcterms:modified>
</cp:coreProperties>
</file>