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B72FD5-91A8-4246-B92F-879D7538A446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B1E96-ABFC-44C5-8D6D-67A05930E2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3407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0B1E96-ABFC-44C5-8D6D-67A05930E22E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6339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6711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7051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0809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4604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87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7146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228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0058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0863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3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1328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F0DC7-5BB6-4356-828E-B32590B1F8BE}" type="datetimeFigureOut">
              <a:rPr lang="ru-RU" smtClean="0"/>
              <a:pPr/>
              <a:t>01.10.2020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C481F-A550-40C6-9774-8F263A2EA4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087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audio" Target="../media/audio2.wav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1.wav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cdn.wallpapersafari.com/59/62/XoH5J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cs6.livemaster.ru/storage/79/35/e828fd824396a2de2febbac357r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7311" y="0"/>
            <a:ext cx="12324139" cy="693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69279" y="2258284"/>
            <a:ext cx="96830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Игра на развитие связной речи </a:t>
            </a: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 У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Ксюши День 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Рождения!»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976" y="4378035"/>
            <a:ext cx="1583230" cy="218901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60954" y="4505053"/>
            <a:ext cx="2403179" cy="236369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47187" y="4583150"/>
            <a:ext cx="2139881" cy="224961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1026" name="Picture 2" descr="http://s19.rimg.info/34639cf7839697698a234d1619f7a247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420885">
            <a:off x="10442030" y="1513482"/>
            <a:ext cx="1648801" cy="1124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13222613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6" name="Picture 16" descr="http://www.radionetplus.ru/uploads/posts/2014-03/1395373677_www.radionetplus.ru-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3210083"/>
            <a:ext cx="1003409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Затем Ксюша пригласила всех в свой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44583">
            <a:off x="9902287" y="2813143"/>
            <a:ext cx="2191605" cy="245587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093999">
            <a:off x="1978915" y="5240225"/>
            <a:ext cx="1505240" cy="150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708520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4" name="Picture 10" descr="https://i.pinimg.com/736x/f9/a8/c2/f9a8c2d2fffe266e6268a4fe4caf694e--clip-ar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27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6995" y="746649"/>
            <a:ext cx="9637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8057" y="300517"/>
            <a:ext cx="2019168" cy="202656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164930" y="746649"/>
            <a:ext cx="1818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стоял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38082" y="571226"/>
            <a:ext cx="1847632" cy="138904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39138" y="3032649"/>
            <a:ext cx="36792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красивый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12938" y="2179768"/>
            <a:ext cx="3017782" cy="238374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7738885" y="3032649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810623" y="2335854"/>
            <a:ext cx="2075091" cy="2258451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412938" y="5148047"/>
            <a:ext cx="43624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али вкусную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038082" y="4969887"/>
            <a:ext cx="1780186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4557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2" name="Picture 24" descr="http://900igr.net/up/datai/117487/0001-001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41829" y="420914"/>
            <a:ext cx="11088915" cy="5816977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Вопросы для обсуждения:</a:t>
            </a:r>
          </a:p>
          <a:p>
            <a:pPr marL="742950" indent="-742950" algn="just">
              <a:buAutoNum type="arabicPeriod"/>
            </a:pP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У кого был день рождения?</a:t>
            </a:r>
          </a:p>
          <a:p>
            <a:pPr marL="742950" indent="-742950" algn="just">
              <a:buAutoNum type="arabicPeriod"/>
            </a:pPr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Что дети подарили Ксюше? </a:t>
            </a:r>
          </a:p>
          <a:p>
            <a:pPr marL="742950" indent="-742950" algn="just">
              <a:buAutoNum type="arabicPeriod"/>
            </a:pP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Как звали собаку?                   </a:t>
            </a:r>
          </a:p>
          <a:p>
            <a:pPr marL="742950" indent="-742950" algn="just">
              <a:buAutoNum type="arabicPeriod"/>
            </a:pPr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Что стояло у Ксюши на столе?</a:t>
            </a:r>
          </a:p>
          <a:p>
            <a:pPr marL="742950" indent="-742950" algn="just">
              <a:buAutoNum type="arabicPeriod"/>
            </a:pP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 чем угостили Жульку?</a:t>
            </a:r>
          </a:p>
          <a:p>
            <a:pPr marL="742950" indent="-742950" algn="just">
              <a:buAutoNum type="arabicPeriod"/>
            </a:pP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Придумай продолжение рассказа</a:t>
            </a: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.      </a:t>
            </a:r>
            <a:endParaRPr lang="ru-RU" sz="48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marL="742950" indent="-742950" algn="ctr">
              <a:buAutoNum type="arabicPeriod"/>
            </a:pP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237176" y="518913"/>
            <a:ext cx="1866254" cy="17162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49626" y="2084125"/>
            <a:ext cx="3481118" cy="27007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8986" y="1177087"/>
            <a:ext cx="810760" cy="81076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00804" y="1947643"/>
            <a:ext cx="742348" cy="74234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7398" y="3421398"/>
            <a:ext cx="742348" cy="74234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7398" y="4134484"/>
            <a:ext cx="742348" cy="74234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7398" y="4858596"/>
            <a:ext cx="742348" cy="74234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17398" y="2678571"/>
            <a:ext cx="709161" cy="742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4215623"/>
      </p:ext>
    </p:extLst>
  </p:cSld>
  <p:clrMapOvr>
    <a:masterClrMapping/>
  </p:clrMapOvr>
  <p:transition spd="med">
    <p:pull/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.calameoassets.com/150618113627-d930b26fc10414a0e53778b79ab15894/p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077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8655" y="3105834"/>
            <a:ext cx="219957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</a:rPr>
              <a:t>Эту</a:t>
            </a:r>
            <a:endParaRPr lang="ru-RU" sz="36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43825" y="3105834"/>
            <a:ext cx="743308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600" b="1" dirty="0" smtClean="0">
                <a:ln w="0"/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овут Ксюша. Сегодня у неё день рождения!</a:t>
            </a:r>
            <a:endParaRPr lang="ru-RU" sz="3600" b="1" dirty="0">
              <a:ln w="0"/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6" name="Picture 8" descr="http://tapenik.ru/dizain/dev_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7047" y="1606750"/>
            <a:ext cx="4323403" cy="4572000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938893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8" name="Picture 16" descr="http://volna.org/wp-content/uploads/2016/09/13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214"/>
            <a:ext cx="12221028" cy="685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0629" y="2641803"/>
            <a:ext cx="5614903" cy="182895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591467" y="3556282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91456" y="2818644"/>
            <a:ext cx="1343057" cy="1475275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7768108" y="3547432"/>
            <a:ext cx="24303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Жулька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086" y="5281208"/>
            <a:ext cx="4630299" cy="9431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</a:t>
            </a: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ошли в 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87987" y="4313368"/>
            <a:ext cx="4586299" cy="237771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7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6345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 descr="http://avante.biz/wp-content/uploads/Cartoon-Wallpaper/Cartoon-Wallpaper-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9761" y="648433"/>
            <a:ext cx="5032226" cy="583524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79864" y="2505670"/>
            <a:ext cx="38700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Саша нашёл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6570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detsad-kitty.ru/uploads/posts/2012-09/1348410441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9314" y="2967335"/>
            <a:ext cx="4831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Алёна нарвала 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31772" y="2634330"/>
            <a:ext cx="4851087" cy="3722927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63" y="570008"/>
            <a:ext cx="5797798" cy="595021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20272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prikolnye-kartinki.ru/img/picture/Nov/03/dcde596bdcda419c003e7299ab26d9f7/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3121" y="2110992"/>
            <a:ext cx="768107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Соня увидела под большой 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0447" y="99602"/>
            <a:ext cx="3925338" cy="391916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242980" y="4438329"/>
            <a:ext cx="21035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белую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Marker trans="77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65270" y="3627336"/>
            <a:ext cx="1119415" cy="323066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915807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8" name="Picture 6" descr="https://ds04.infourok.ru/uploads/ex/091b/00017c32-9c0542d0/img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16113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7657" y="428712"/>
            <a:ext cx="4139543" cy="920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52653" y="370795"/>
            <a:ext cx="1743607" cy="1956986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60687" y="428712"/>
            <a:ext cx="3218967" cy="17984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487525" y="428712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9442" y="3429001"/>
            <a:ext cx="2866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нарвал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52732" y="2655899"/>
            <a:ext cx="3743268" cy="354818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2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096000" y="3429001"/>
            <a:ext cx="5277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27511" y="1718348"/>
            <a:ext cx="5023539" cy="5023539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92838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4" name="Picture 36" descr="http://900igr.net/up/datai/113556/0002-002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16113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50830"/>
            <a:ext cx="4513943" cy="152225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075706" y="3811957"/>
            <a:ext cx="64499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</a:t>
            </a:r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одарили Ксюше красивый 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97048" y="2378886"/>
            <a:ext cx="2152075" cy="2609314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74526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https://ds02.infourok.ru/uploads/ex/0251/00066af0-0c1f1038/img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7374" y="1888991"/>
            <a:ext cx="2830285" cy="308001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37882" y="2909183"/>
            <a:ext cx="140541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16511" y="2859315"/>
            <a:ext cx="485338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Жулька принесла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54093" y="987829"/>
            <a:ext cx="3835532" cy="3742971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99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30172" y="4760372"/>
            <a:ext cx="120618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Но он весь облетел. Ребята весело смеялись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93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</TotalTime>
  <Words>101</Words>
  <Application>Microsoft Office PowerPoint</Application>
  <PresentationFormat>Произвольный</PresentationFormat>
  <Paragraphs>32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Катрин</dc:creator>
  <cp:lastModifiedBy>User</cp:lastModifiedBy>
  <cp:revision>41</cp:revision>
  <dcterms:created xsi:type="dcterms:W3CDTF">2018-11-04T21:00:14Z</dcterms:created>
  <dcterms:modified xsi:type="dcterms:W3CDTF">2020-10-01T04:42:29Z</dcterms:modified>
</cp:coreProperties>
</file>