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181" autoAdjust="0"/>
  </p:normalViewPr>
  <p:slideViewPr>
    <p:cSldViewPr>
      <p:cViewPr varScale="1">
        <p:scale>
          <a:sx n="54" d="100"/>
          <a:sy n="54" d="100"/>
        </p:scale>
        <p:origin x="-17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7E6DC-3EA5-48EC-B17C-CE90A230B800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8E742-853B-4C1F-B860-36946F27D6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148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Патриотизм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Гражданственность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Семья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Труд и творчество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Культура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Экология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Гуманность 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Продолжение рода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Трудолюбие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Гармония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Смысл жизни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Родная Земля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Мир во всем мире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pPr marL="0" algn="just" rtl="0" eaLnBrk="1" fontAlgn="t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i="0" u="none" strike="noStrike" kern="1200" dirty="0" smtClean="0">
                <a:solidFill>
                  <a:srgbClr val="FFFFFF"/>
                </a:solidFill>
                <a:effectLst/>
                <a:latin typeface="+mn-lt"/>
              </a:rPr>
              <a:t>Международное сотрудничество</a:t>
            </a:r>
            <a:endParaRPr lang="ru-RU" sz="1200" b="0" i="0" u="none" strike="noStrike" dirty="0" smtClean="0">
              <a:effectLst/>
              <a:latin typeface="Arial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8E742-853B-4C1F-B860-36946F27D6A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269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348880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«Духовно-нравственное воспитание школьников, как основа гармоничного развития личности обучающегося»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714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Проект-решение педагогического совета</a:t>
            </a:r>
            <a:endParaRPr lang="ru-RU" sz="3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568952" cy="3168352"/>
          </a:xfrm>
        </p:spPr>
        <p:txBody>
          <a:bodyPr>
            <a:normAutofit lnSpcReduction="10000"/>
          </a:bodyPr>
          <a:lstStyle/>
          <a:p>
            <a:pPr marL="0" indent="984250">
              <a:buAutoNum type="arabicPeriod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Реализовать мини-проекты, созданные творческими группами;</a:t>
            </a:r>
          </a:p>
          <a:p>
            <a:pPr marL="0" indent="984250">
              <a:buAutoNum type="arabicPeriod"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984250">
              <a:buAutoNum type="arabicPeriod"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Представить результаты на заседании педагогического совета в следующем учебном году.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92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уховные притчи. Два волка. 19 августа 2017г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764704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2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анкетирования родителей</a:t>
            </a:r>
            <a:endParaRPr lang="ru-RU" sz="32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040560"/>
          </a:xfrm>
          <a:solidFill>
            <a:schemeClr val="bg1">
              <a:alpha val="46000"/>
            </a:schemeClr>
          </a:solidFill>
        </p:spPr>
        <p:txBody>
          <a:bodyPr>
            <a:normAutofit/>
          </a:bodyPr>
          <a:lstStyle/>
          <a:p>
            <a:pPr lvl="0"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100% опрошенных отмечают в большей степени положительные качества своих детей;</a:t>
            </a:r>
          </a:p>
          <a:p>
            <a:pPr lvl="0"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75% считают, что существует острая проблема нравственного воспитания в современном обществе;</a:t>
            </a:r>
          </a:p>
          <a:p>
            <a:pPr lvl="0"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64% не видят и не могут предложить решения данной проблемы;</a:t>
            </a:r>
          </a:p>
          <a:p>
            <a:pPr lvl="0" algn="just"/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25% считают, что основную ответственность за нравственное воспитание детей несет школа наравне с родителями.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930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620688"/>
            <a:ext cx="5040560" cy="4968552"/>
          </a:xfrm>
          <a:solidFill>
            <a:schemeClr val="bg1">
              <a:alpha val="46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«Воспитание детей – это важная область нашей жизни… Правильное воспитание – это наша счастливая старость, плохое воспитание – это наше будущее горе, это наши слезы, наша вина перед другими людьми».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https://i.mycdn.me/i?r=AzEPZsRbOZEKgBhR0XGMT1RkdC3Hw2uQx2nPL9u56L-AfK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909" b="100000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836712"/>
            <a:ext cx="5284027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275856" y="4509120"/>
            <a:ext cx="5554960" cy="1143000"/>
          </a:xfrm>
        </p:spPr>
        <p:txBody>
          <a:bodyPr>
            <a:normAutofit/>
          </a:bodyPr>
          <a:lstStyle/>
          <a:p>
            <a:pPr algn="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Антон Семёнович Макаренко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171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«РАЗМИНКА»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5109272"/>
              </p:ext>
            </p:extLst>
          </p:nvPr>
        </p:nvGraphicFramePr>
        <p:xfrm>
          <a:off x="2123728" y="1268760"/>
          <a:ext cx="5256584" cy="4680522"/>
        </p:xfrm>
        <a:graphic>
          <a:graphicData uri="http://schemas.openxmlformats.org/drawingml/2006/table">
            <a:tbl>
              <a:tblPr firstRow="1" firstCol="1" bandRow="1">
                <a:noFill/>
                <a:tableStyleId>{5C22544A-7EE6-4342-B048-85BDC9FD1C3A}</a:tableStyleId>
              </a:tblPr>
              <a:tblGrid>
                <a:gridCol w="5256584"/>
              </a:tblGrid>
              <a:tr h="668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Патриотизм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46000"/>
                      </a:schemeClr>
                    </a:solidFill>
                  </a:tcPr>
                </a:tc>
              </a:tr>
              <a:tr h="668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Гражданственность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46000"/>
                      </a:schemeClr>
                    </a:solidFill>
                  </a:tcPr>
                </a:tc>
              </a:tr>
              <a:tr h="668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Семья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46000"/>
                      </a:schemeClr>
                    </a:solidFill>
                  </a:tcPr>
                </a:tc>
              </a:tr>
              <a:tr h="668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 и творчество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46000"/>
                      </a:schemeClr>
                    </a:solidFill>
                  </a:tcPr>
                </a:tc>
              </a:tr>
              <a:tr h="668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46000"/>
                      </a:schemeClr>
                    </a:solidFill>
                  </a:tcPr>
                </a:tc>
              </a:tr>
              <a:tr h="668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Экология </a:t>
                      </a:r>
                      <a:endParaRPr lang="ru-RU" sz="28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46000"/>
                      </a:schemeClr>
                    </a:solidFill>
                  </a:tcPr>
                </a:tc>
              </a:tr>
              <a:tr h="6686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Гуманность 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46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9163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820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 проблемы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036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820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 задачи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927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820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 мероприятия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927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820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мини-проектов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927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</a:t>
            </a:r>
            <a:endParaRPr lang="ru-RU" sz="4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32856"/>
            <a:ext cx="8229600" cy="8206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Защита мини-проектов</a:t>
            </a:r>
            <a:endParaRPr lang="ru-RU" sz="44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9270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186</Words>
  <Application>Microsoft Office PowerPoint</Application>
  <PresentationFormat>Экран (4:3)</PresentationFormat>
  <Paragraphs>45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«Духовно-нравственное воспитание школьников, как основа гармоничного развития личности обучающегося»</vt:lpstr>
      <vt:lpstr>Результаты анкетирования родителей</vt:lpstr>
      <vt:lpstr>Антон Семёнович Макаренко</vt:lpstr>
      <vt:lpstr>«РАЗМИНКА»</vt:lpstr>
      <vt:lpstr>I этап</vt:lpstr>
      <vt:lpstr>II этап</vt:lpstr>
      <vt:lpstr>III этап</vt:lpstr>
      <vt:lpstr>IV этап</vt:lpstr>
      <vt:lpstr>V этап</vt:lpstr>
      <vt:lpstr>Проект-решение педагогического совета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2023-03-28T11:49:17Z</dcterms:created>
  <dcterms:modified xsi:type="dcterms:W3CDTF">2023-11-13T12:24:09Z</dcterms:modified>
</cp:coreProperties>
</file>