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6405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0A12D-9118-4424-ABB0-983940423D7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E9B47-5426-417C-B958-D122D46A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461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62AB0-C6DE-4B08-81AC-27622CB269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B6723E-98C6-46F8-8880-BB4813100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B11674-F69F-4336-A071-A30ECA4B3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1457A-A0B3-9A40-893D-A046F97B4095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1AA13C-2D55-498D-BB4B-952AF84EE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2832E0-8175-454F-A1E0-6EAAA9B5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7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3B583-3F34-453E-9822-9467916B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261D43-3B58-4C6D-B49B-E90B867224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DEA143-1EED-4EE3-A4E5-B992A3304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99E26-EDF2-314B-A9FB-C1716D525CFC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4D584E-1284-40F4-AB93-20577797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4200AA-B795-44C5-8DC8-82EDB6C5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6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D07C22-7B7E-4191-9754-CDE8A3D56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31408D-A956-40ED-945A-8EE995D0F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1BF21B-C99E-403F-8AA9-7C7E49A02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2EA18-742B-A74C-B6FE-E1F5A8CE7713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D52074-74BC-486C-A124-DACFE0E01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7BA337-2A07-4EB7-8845-48942AAD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7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56E656-2704-408D-8C05-A4B7B0B41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BDDA77-EBC2-4CE0-B31B-84795EB5E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7C7DE0-5416-4B96-AAAD-70D61FE1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3213C-F20F-7146-B618-3D0DC00FB12A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16ECCF-CCB4-40E9-8910-429B28A3D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E2610E-EC42-4079-9C27-CADAC78D2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36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05934-58EE-42C7-9BF3-F9FDA8FB2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0921A3-34DB-4342-B841-B800FDD95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F5F42C-E80A-4458-A586-2DD12571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0C77-1AC4-4D44-A2E3-16FA5F117727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DCDDBE-A2F1-4AE6-B97E-31F46574D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D26E7D-FC67-46DD-ABDF-28F8F5660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02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1AD5D-F809-4F79-A225-D2039510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317BDF-6C55-4CCA-87E0-2843E15E7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561BA5-BAB6-4635-B722-282B331B2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78B7DF-9F75-4DFD-90AA-279997AF9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EB3E-AA6D-6B4C-A9CA-3D4FC8D941D6}" type="datetime1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4AB6EE-6B60-433C-A932-A3359BEF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D7AD8A-C50A-40C6-AF12-39A1DA0F8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1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6690F-383B-4AF7-A8B4-7256ADC76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4B225F-8019-4B14-A0D2-219F20AEC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DA00C2-C92B-4A94-88F6-80B1453C2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83ECAC-2E7C-4ECD-AC56-39A807B1E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136DAF-12DA-4EAC-AA87-D3E835A363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F5F8AC-07F5-435C-81DB-CFFBB84C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1F469-272D-9B44-A3AB-9BDFC026CB37}" type="datetime1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0E6B8C0-A1DD-40A4-8CE3-36E7B14A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03647A-DB47-426C-BF3B-A57174456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4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FFE76-3513-4887-83E2-07B4F687E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024E859-573C-4A8D-B8C1-33F23B0D0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4A9D-8779-964B-842A-3B3D38D935F7}" type="datetime1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436B346-F9B2-4E6E-8266-C395A77FB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8E947E1-5112-45BA-BFD1-335022276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44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4053888-58B4-4D34-802C-62BA0C622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24B4-ABFD-9C4E-9039-8C98DFEF21C5}" type="datetime1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AB53AD-D6B4-4226-A7B9-2A62D7458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580E07-53B1-430B-A372-43A62A20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3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095AA-219E-42FE-84DC-D568EDB7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7905C7-177C-4A10-B581-36260922D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74411-9350-4E61-B6D2-D7419718B5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703F02-AFA7-4DF6-8024-5C84F43B8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A7CB-D11B-BC41-B0C7-92F95E6A07D5}" type="datetime1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E097B9-29DB-471D-91E4-BC9C0E0D8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344D94-97B5-42DE-A47A-40DA7E16C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0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05C1A-25A0-4B4F-AD3D-3446452EF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E39D0E1-9A51-41FC-8FB8-806CB63485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DB26B3-39E5-4A34-858D-C11443D7D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949D23-3B58-4471-BDD7-068BD867E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B2E8-C0E6-1B4D-ABA7-EB23873C7B86}" type="datetime1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3C3C30-9DE2-4EB5-99C4-3561E8253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Богомаз Валентин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53F78E-FA56-4116-91C8-7A0A2AE91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C89850-AFB4-4673-9054-03021231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48947E-3345-44DD-B535-5302E5075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1B0D3A-E2E9-418E-875A-865AA0AC02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95918-24E2-8646-9A79-A137290CD9E9}" type="datetime1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6E5AAF-1573-4AD4-ABBF-F66851D7BD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Богомаз Валентин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606F67-7BD4-4CDF-AEC1-E546BD900B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717E7-EB0E-454E-BDE9-2C05C1563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7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AEA500B-4BA4-4B27-A6DA-1FB20D330D6E}"/>
              </a:ext>
            </a:extLst>
          </p:cNvPr>
          <p:cNvSpPr txBox="1"/>
          <p:nvPr/>
        </p:nvSpPr>
        <p:spPr>
          <a:xfrm>
            <a:off x="4262802" y="3328654"/>
            <a:ext cx="42779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cs typeface="Arial" panose="020B0604020202020204" pitchFamily="34" charset="0"/>
              </a:rPr>
              <a:t>Подготовил: студент 2 курса </a:t>
            </a:r>
            <a:br>
              <a:rPr lang="ru-RU" sz="2000" dirty="0">
                <a:cs typeface="Arial" panose="020B0604020202020204" pitchFamily="34" charset="0"/>
              </a:rPr>
            </a:br>
            <a:r>
              <a:rPr lang="ru-RU" sz="2000" dirty="0">
                <a:cs typeface="Arial" panose="020B0604020202020204" pitchFamily="34" charset="0"/>
              </a:rPr>
              <a:t>гр. П-270</a:t>
            </a:r>
            <a:br>
              <a:rPr lang="ru-RU" sz="2000" dirty="0">
                <a:cs typeface="Arial" panose="020B0604020202020204" pitchFamily="34" charset="0"/>
              </a:rPr>
            </a:br>
            <a:r>
              <a:rPr lang="ru-RU" sz="2000" dirty="0">
                <a:cs typeface="Arial" panose="020B0604020202020204" pitchFamily="34" charset="0"/>
              </a:rPr>
              <a:t>Богомаз Валентин Вячеславович</a:t>
            </a:r>
          </a:p>
          <a:p>
            <a:r>
              <a:rPr lang="ru-RU" sz="2000" dirty="0">
                <a:cs typeface="Arial" panose="020B0604020202020204" pitchFamily="34" charset="0"/>
              </a:rPr>
              <a:t>Преподаватель: Малышева Светлана Ивановна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9B9D9F-010B-4B20-97DB-E5BF8B7E766F}"/>
              </a:ext>
            </a:extLst>
          </p:cNvPr>
          <p:cNvSpPr txBox="1"/>
          <p:nvPr/>
        </p:nvSpPr>
        <p:spPr>
          <a:xfrm>
            <a:off x="2789876" y="6134832"/>
            <a:ext cx="3611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cs typeface="Arial" panose="020B0604020202020204" pitchFamily="34" charset="0"/>
              </a:rPr>
              <a:t>г. Новый Уренгой,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F2A1DD-3A3C-455D-95F0-B2A34507684A}"/>
              </a:ext>
            </a:extLst>
          </p:cNvPr>
          <p:cNvSpPr txBox="1"/>
          <p:nvPr/>
        </p:nvSpPr>
        <p:spPr>
          <a:xfrm>
            <a:off x="602214" y="468936"/>
            <a:ext cx="7987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cs typeface="Arial" panose="020B0604020202020204" pitchFamily="34" charset="0"/>
              </a:rPr>
              <a:t>Новоуренгойский филиал Профессионального образовательного учреждения</a:t>
            </a:r>
            <a:br>
              <a:rPr lang="ru-RU" sz="1600" dirty="0">
                <a:cs typeface="Arial" panose="020B0604020202020204" pitchFamily="34" charset="0"/>
              </a:rPr>
            </a:br>
            <a:r>
              <a:rPr lang="ru-RU" sz="1600" dirty="0">
                <a:cs typeface="Arial" panose="020B0604020202020204" pitchFamily="34" charset="0"/>
              </a:rPr>
              <a:t>«Уральский региональный колледж»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8A0488-64BC-4A96-BDB5-FDB57079B74E}"/>
              </a:ext>
            </a:extLst>
          </p:cNvPr>
          <p:cNvSpPr txBox="1"/>
          <p:nvPr/>
        </p:nvSpPr>
        <p:spPr>
          <a:xfrm>
            <a:off x="1106091" y="1691317"/>
            <a:ext cx="697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0066"/>
                </a:solidFill>
                <a:cs typeface="Arial" panose="020B0604020202020204" pitchFamily="34" charset="0"/>
              </a:rPr>
              <a:t>Поколения компьютеров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675B264-8695-4555-A74D-C15CF8834B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14" t="8423" r="8460" b="9391"/>
          <a:stretch/>
        </p:blipFill>
        <p:spPr>
          <a:xfrm>
            <a:off x="750161" y="2645546"/>
            <a:ext cx="3046304" cy="2997432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271D466-2B27-2E4D-A197-9F2B074C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85967" y="6304425"/>
            <a:ext cx="1878574" cy="169277"/>
          </a:xfrm>
        </p:spPr>
        <p:txBody>
          <a:bodyPr/>
          <a:lstStyle/>
          <a:p>
            <a:fld id="{8EC717E7-EB0E-454E-BDE9-2C05C15635A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63DD5C-3648-42D7-BE23-EEC5BB7338CC}"/>
              </a:ext>
            </a:extLst>
          </p:cNvPr>
          <p:cNvSpPr/>
          <p:nvPr/>
        </p:nvSpPr>
        <p:spPr>
          <a:xfrm>
            <a:off x="470517" y="1266327"/>
            <a:ext cx="81852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Первое поколение (1945-1954) - ЭВМ на электронных лампах. Это доисторические времена, эпоха становления вычислительной техники. Большинство машин первого поколения были экспериментальными устройствами и строились с целью проверки тех или иных теоретических положений.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30AD0-E14F-4B7E-92C3-D00C6C1847C3}"/>
              </a:ext>
            </a:extLst>
          </p:cNvPr>
          <p:cNvSpPr txBox="1"/>
          <p:nvPr/>
        </p:nvSpPr>
        <p:spPr>
          <a:xfrm>
            <a:off x="1082264" y="430687"/>
            <a:ext cx="697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0066"/>
                </a:solidFill>
                <a:cs typeface="Arial" panose="020B0604020202020204" pitchFamily="34" charset="0"/>
              </a:rPr>
              <a:t>Первое поколение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4F3EDF-EA12-49FE-A6DE-D77C3C7EA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286" y="3657536"/>
            <a:ext cx="3277496" cy="25400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7049DE-3040-46FB-94CB-73AA86696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959" y="3657535"/>
            <a:ext cx="2302867" cy="2464067"/>
          </a:xfrm>
          <a:prstGeom prst="rect">
            <a:avLst/>
          </a:prstGeom>
        </p:spPr>
      </p:pic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A273E3-DFD0-4901-A226-C346736E5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244750"/>
            <a:ext cx="3086100" cy="229717"/>
          </a:xfrm>
        </p:spPr>
        <p:txBody>
          <a:bodyPr/>
          <a:lstStyle/>
          <a:p>
            <a:r>
              <a:rPr lang="ru-RU"/>
              <a:t>Богомаз Валентин</a:t>
            </a:r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83AA6A-0B1E-4C5D-A43A-BF3EA350C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1037" y="6336955"/>
            <a:ext cx="948082" cy="137512"/>
          </a:xfrm>
        </p:spPr>
        <p:txBody>
          <a:bodyPr/>
          <a:lstStyle/>
          <a:p>
            <a:fld id="{8EC717E7-EB0E-454E-BDE9-2C05C15635A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61694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67EDE7-C005-4ED4-8124-822AA707125E}"/>
              </a:ext>
            </a:extLst>
          </p:cNvPr>
          <p:cNvSpPr txBox="1"/>
          <p:nvPr/>
        </p:nvSpPr>
        <p:spPr>
          <a:xfrm>
            <a:off x="1082264" y="430687"/>
            <a:ext cx="697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0066"/>
                </a:solidFill>
                <a:cs typeface="Arial" panose="020B0604020202020204" pitchFamily="34" charset="0"/>
              </a:rPr>
              <a:t>Второе поколение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61056F9-C5AC-4A8D-AB2B-CFF62FDD95D8}"/>
              </a:ext>
            </a:extLst>
          </p:cNvPr>
          <p:cNvSpPr/>
          <p:nvPr/>
        </p:nvSpPr>
        <p:spPr>
          <a:xfrm>
            <a:off x="435007" y="1166842"/>
            <a:ext cx="82384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ЭВМ 2-го поколения были разработаны в 1950-х- начале 1960-х гг. В качестве основного элемента были использованы уже не электронные лампы, а полупроводниковые диоды и транзисторы, а в качестве устройств памяти стали применяться магнитные сердечники и магнитные барабаны - далекие предки современных жестких дисков.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F7D901-182C-4C21-B62C-CF15BFFCF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86" y="3564990"/>
            <a:ext cx="3777450" cy="26316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2DF9FF-3677-4DC9-A44C-9E5AB8B29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52" y="3643750"/>
            <a:ext cx="2227416" cy="2490720"/>
          </a:xfrm>
          <a:prstGeom prst="rect">
            <a:avLst/>
          </a:prstGeom>
        </p:spPr>
      </p:pic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C44A40-E124-49E6-A5B1-FB7C55037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286438"/>
            <a:ext cx="3086100" cy="182563"/>
          </a:xfrm>
        </p:spPr>
        <p:txBody>
          <a:bodyPr/>
          <a:lstStyle/>
          <a:p>
            <a:r>
              <a:rPr lang="ru-RU" dirty="0"/>
              <a:t>Богомаз Валентин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67B066-78D0-48AE-90BB-CFD4AD746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61736" y="6286438"/>
            <a:ext cx="704039" cy="182563"/>
          </a:xfrm>
        </p:spPr>
        <p:txBody>
          <a:bodyPr/>
          <a:lstStyle/>
          <a:p>
            <a:fld id="{8EC717E7-EB0E-454E-BDE9-2C05C15635AA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9474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DBA5E1-C56F-415B-997D-43D38DD4C222}"/>
              </a:ext>
            </a:extLst>
          </p:cNvPr>
          <p:cNvSpPr txBox="1"/>
          <p:nvPr/>
        </p:nvSpPr>
        <p:spPr>
          <a:xfrm>
            <a:off x="1082264" y="430687"/>
            <a:ext cx="697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0066"/>
                </a:solidFill>
                <a:cs typeface="Arial" panose="020B0604020202020204" pitchFamily="34" charset="0"/>
              </a:rPr>
              <a:t>Третье поколение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DA12A4-C5DB-45D4-A4CE-C777934FCE67}"/>
              </a:ext>
            </a:extLst>
          </p:cNvPr>
          <p:cNvSpPr/>
          <p:nvPr/>
        </p:nvSpPr>
        <p:spPr>
          <a:xfrm>
            <a:off x="435006" y="1120676"/>
            <a:ext cx="82562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ЭВМ третьего поколения [third-generation computer ] - использовали в качестве элементной базы интегральные схемы (ИС), имели развитую конфигурацию внешних устройств и стандартизированные средства сопряжения, обладали большим быстродействием и объемами основной и внешней памяти.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BD5274-608B-4AF5-A1DE-C41668CEB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467815"/>
            <a:ext cx="3648722" cy="26980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F13CFE-D2CF-4F7A-993F-844DC4457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264" y="3554730"/>
            <a:ext cx="2611182" cy="2611182"/>
          </a:xfrm>
          <a:prstGeom prst="rect">
            <a:avLst/>
          </a:prstGeom>
        </p:spPr>
      </p:pic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618546-26F7-48FD-912F-8080DDD32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291642"/>
            <a:ext cx="3086100" cy="182563"/>
          </a:xfrm>
        </p:spPr>
        <p:txBody>
          <a:bodyPr/>
          <a:lstStyle/>
          <a:p>
            <a:r>
              <a:rPr lang="ru-RU" dirty="0"/>
              <a:t>Богомаз Валентин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3FD14B2-D7CC-4B46-9A01-2FF9F7DC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14655" y="6291642"/>
            <a:ext cx="462492" cy="182563"/>
          </a:xfrm>
        </p:spPr>
        <p:txBody>
          <a:bodyPr/>
          <a:lstStyle/>
          <a:p>
            <a:fld id="{8EC717E7-EB0E-454E-BDE9-2C05C15635AA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62438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900230-ADE0-493F-ADFF-CDC4E821A037}"/>
              </a:ext>
            </a:extLst>
          </p:cNvPr>
          <p:cNvSpPr txBox="1"/>
          <p:nvPr/>
        </p:nvSpPr>
        <p:spPr>
          <a:xfrm>
            <a:off x="1082264" y="430687"/>
            <a:ext cx="697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0066"/>
                </a:solidFill>
                <a:cs typeface="Arial" panose="020B0604020202020204" pitchFamily="34" charset="0"/>
              </a:rPr>
              <a:t>Четвертое поколение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856BEAF-D645-4FCC-883E-36977E327041}"/>
              </a:ext>
            </a:extLst>
          </p:cNvPr>
          <p:cNvSpPr/>
          <p:nvPr/>
        </p:nvSpPr>
        <p:spPr>
          <a:xfrm>
            <a:off x="435006" y="1227273"/>
            <a:ext cx="82739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Четвёртое поколение - это теперешнее поколение компьютерной техники, разработанное после 1970 года. Впервые стали применяться большие интегральные схемы (БИС), которые по мощности примерно соответствовали 1000 ИС. Это привело к снижению стоимости производства компьютеров.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8E22F4-A948-4EB1-8987-7A324C579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26" y="3623609"/>
            <a:ext cx="3017298" cy="25194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C4F6A4-E47E-4FB0-993C-A1E3A3F8A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35597"/>
            <a:ext cx="3291396" cy="2550832"/>
          </a:xfrm>
          <a:prstGeom prst="rect">
            <a:avLst/>
          </a:prstGeom>
        </p:spPr>
      </p:pic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63BEC-FD0B-45E5-9101-5E2FD35C4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264729"/>
            <a:ext cx="3086100" cy="177674"/>
          </a:xfrm>
        </p:spPr>
        <p:txBody>
          <a:bodyPr/>
          <a:lstStyle/>
          <a:p>
            <a:r>
              <a:rPr lang="ru-RU"/>
              <a:t>Богомаз Валентин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4A4391-3C61-4B07-AEC7-B0CFF7687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5380" y="6283778"/>
            <a:ext cx="453614" cy="177675"/>
          </a:xfrm>
        </p:spPr>
        <p:txBody>
          <a:bodyPr/>
          <a:lstStyle/>
          <a:p>
            <a:fld id="{8EC717E7-EB0E-454E-BDE9-2C05C15635A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2280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220</Words>
  <Application>Microsoft Macintosh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Силова Валерия Даниловна</dc:creator>
  <cp:lastModifiedBy>Valya.bogomaz.18@bk.ru</cp:lastModifiedBy>
  <cp:revision>5</cp:revision>
  <dcterms:created xsi:type="dcterms:W3CDTF">2023-10-27T08:55:21Z</dcterms:created>
  <dcterms:modified xsi:type="dcterms:W3CDTF">2023-10-31T19:57:56Z</dcterms:modified>
</cp:coreProperties>
</file>