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1684"/>
    <a:srgbClr val="A913AD"/>
    <a:srgbClr val="97129A"/>
    <a:srgbClr val="A92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3"/>
    <p:restoredTop sz="94662"/>
  </p:normalViewPr>
  <p:slideViewPr>
    <p:cSldViewPr snapToGrid="0" snapToObjects="1">
      <p:cViewPr varScale="1">
        <p:scale>
          <a:sx n="153" d="100"/>
          <a:sy n="153" d="100"/>
        </p:scale>
        <p:origin x="22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73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78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060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3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054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50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506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6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853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372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1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35222-62C0-6341-96F7-38065D9CF1A1}" type="datetimeFigureOut">
              <a:rPr lang="ru-RU" smtClean="0"/>
              <a:t>07.09.2023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750E6-75A9-7141-81BF-50BA092B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97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CFE38C84-34DC-CB4E-9D2E-09E57792A35D}"/>
              </a:ext>
            </a:extLst>
          </p:cNvPr>
          <p:cNvSpPr txBox="1"/>
          <p:nvPr/>
        </p:nvSpPr>
        <p:spPr>
          <a:xfrm>
            <a:off x="1492406" y="433008"/>
            <a:ext cx="6159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err="1"/>
              <a:t>Новоуренгойский</a:t>
            </a:r>
            <a:r>
              <a:rPr lang="ru-RU" sz="1400" dirty="0"/>
              <a:t> филиал Профессионального образовательного учреждения​</a:t>
            </a:r>
          </a:p>
          <a:p>
            <a:pPr algn="ctr"/>
            <a:r>
              <a:rPr lang="ru-RU" sz="1400" dirty="0"/>
              <a:t>«Уральский региональный колледж»​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CBB258A-1F55-D34A-AB8E-9FB39C0D8F5B}"/>
              </a:ext>
            </a:extLst>
          </p:cNvPr>
          <p:cNvSpPr txBox="1"/>
          <p:nvPr/>
        </p:nvSpPr>
        <p:spPr>
          <a:xfrm>
            <a:off x="4979326" y="4100238"/>
            <a:ext cx="38238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Подготовил: студент 2 курса​</a:t>
            </a:r>
          </a:p>
          <a:p>
            <a:r>
              <a:rPr lang="ru-RU" sz="1600" dirty="0"/>
              <a:t>гр. П-270​</a:t>
            </a:r>
          </a:p>
          <a:p>
            <a:r>
              <a:rPr lang="ru-RU" sz="1600" dirty="0"/>
              <a:t>Богомаз Валентин</a:t>
            </a:r>
          </a:p>
          <a:p>
            <a:r>
              <a:rPr lang="ru-RU" sz="1600" dirty="0"/>
              <a:t>Преподаватель: Малышева Светлана Ивановна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E9F45C-47CF-5B40-AE8E-07B9E126F90E}"/>
              </a:ext>
            </a:extLst>
          </p:cNvPr>
          <p:cNvSpPr txBox="1"/>
          <p:nvPr/>
        </p:nvSpPr>
        <p:spPr>
          <a:xfrm>
            <a:off x="1416327" y="1870363"/>
            <a:ext cx="6311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Информационные технологии</a:t>
            </a:r>
          </a:p>
        </p:txBody>
      </p:sp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057CD2B7-A39B-884E-AD13-BDFB7EA86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138" y="2695644"/>
            <a:ext cx="3174538" cy="302093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67F02C23-A7F6-E142-BD5B-222B23D8AC9A}"/>
              </a:ext>
            </a:extLst>
          </p:cNvPr>
          <p:cNvSpPr txBox="1"/>
          <p:nvPr/>
        </p:nvSpPr>
        <p:spPr>
          <a:xfrm>
            <a:off x="3640653" y="6117215"/>
            <a:ext cx="1902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г</a:t>
            </a:r>
            <a:r>
              <a:rPr lang="en-US" sz="1400" dirty="0"/>
              <a:t>.</a:t>
            </a:r>
            <a:r>
              <a:rPr lang="ru-RU" sz="1400" dirty="0"/>
              <a:t> Новый Уренгой 2023</a:t>
            </a:r>
          </a:p>
        </p:txBody>
      </p:sp>
    </p:spTree>
    <p:extLst>
      <p:ext uri="{BB962C8B-B14F-4D97-AF65-F5344CB8AC3E}">
        <p14:creationId xmlns:p14="http://schemas.microsoft.com/office/powerpoint/2010/main" val="3283527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EBFEA-538C-DC40-8988-669806DD2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1968" y="465514"/>
            <a:ext cx="2580063" cy="1064029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Технология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D48AE7-667C-E644-89D5-C0EB2B2C3FD3}"/>
              </a:ext>
            </a:extLst>
          </p:cNvPr>
          <p:cNvSpPr txBox="1"/>
          <p:nvPr/>
        </p:nvSpPr>
        <p:spPr>
          <a:xfrm>
            <a:off x="557016" y="1979339"/>
            <a:ext cx="71239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Технология – комплекс организационных мер, операций и приемов, направленных на изготовление и обслуживание, ремонт и/или эксплуатацию изделия с номинальным качеством и оптимальными затратами, и обусловленных текущим уровнем развития науки, техники и общества в целом.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51A94AD-8012-DC4E-857C-87619E03D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3707897"/>
            <a:ext cx="2676696" cy="267669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5039F8-6A49-714C-B559-4584FAC6D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220" y="4060351"/>
            <a:ext cx="2574702" cy="19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592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A04EBB-8664-3849-9780-8CF58D039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234" y="523455"/>
            <a:ext cx="6021532" cy="81464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Информационные технологии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0AAC1A-B28B-B14C-9250-6E02CF6E3C18}"/>
              </a:ext>
            </a:extLst>
          </p:cNvPr>
          <p:cNvSpPr txBox="1"/>
          <p:nvPr/>
        </p:nvSpPr>
        <p:spPr>
          <a:xfrm>
            <a:off x="583163" y="1870362"/>
            <a:ext cx="53438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Информационные технологии – широкий класс дисциплин и областей деятельности, относящихся к технологиям управления и обработки данных, в том числе, с применением вычислительной техники.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362E1F7-462E-FB4F-BAAD-CFF1B8E09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2080" y="3429000"/>
            <a:ext cx="2857500" cy="28575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7BB0D7B-175E-834C-8A9B-8BE59FE76A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21" y="3556000"/>
            <a:ext cx="2984500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854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20DD96-FF93-F84B-8F26-A197737A2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379" y="494556"/>
            <a:ext cx="7087242" cy="68489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Основные черты современных ИТ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99EFF0-AE84-7948-8DD4-F0F84A64B5EC}"/>
              </a:ext>
            </a:extLst>
          </p:cNvPr>
          <p:cNvSpPr txBox="1"/>
          <p:nvPr/>
        </p:nvSpPr>
        <p:spPr>
          <a:xfrm>
            <a:off x="667819" y="1602769"/>
            <a:ext cx="79213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Компьютерная обработка информации по заданным алгоритмам.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Хранение больших объемов информации на машинных носителях.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Передача информации на значительные расстояния в ограниченное время.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527BFEA-8D36-FA4D-AA22-4C5AAF76B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893" y="3899644"/>
            <a:ext cx="3429000" cy="23749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C12C9A1-9D3A-7F41-BFBA-B62E04552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107" y="3988544"/>
            <a:ext cx="37084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1248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132</Words>
  <Application>Microsoft Macintosh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Технология</vt:lpstr>
      <vt:lpstr>Информационные технологии</vt:lpstr>
      <vt:lpstr>Основные черты современных ИТ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Valya.bogomaz.18@bk.ru</dc:creator>
  <cp:lastModifiedBy>Valya.bogomaz.18@bk.ru</cp:lastModifiedBy>
  <cp:revision>1</cp:revision>
  <dcterms:created xsi:type="dcterms:W3CDTF">2023-09-07T09:26:53Z</dcterms:created>
  <dcterms:modified xsi:type="dcterms:W3CDTF">2023-09-07T10:28:47Z</dcterms:modified>
</cp:coreProperties>
</file>