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5DF39-4A28-F7AE-D1F6-45186165D5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9910C7-1E51-BEB6-2A5B-6D965B8BA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F2D1D4-C52C-5117-96FC-DDCECEF1B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F6E779-30BA-BE94-3FAA-B60FD9D85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8E27EB-9AE7-D668-C165-6C689A2BD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74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20180-901B-E4BA-338F-2AFC004D4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EC737B1-0B0F-5458-A3EC-BC1C9DB90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E1BF9E-0433-21D1-CF4C-14931B13C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E6F5E9-FB9C-E96F-22EE-18276649D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27EB5D-8945-531F-715D-E6506DFD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72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32012C4-49C0-01A6-8352-35D92D3D21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935E28-5988-87FA-93B6-C913087615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913205-FD16-BA9D-E0AD-025A8E39F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8B8835-E7C2-E05D-1FFA-9D0ADB410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51E9FA-4133-90B7-D705-CF42B3A9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0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0A5976-4B8C-210F-E2F9-5C405AE03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8C92E4-DDD1-12E0-211A-7FFC58A6D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0BB34C-C7E6-7033-D9D5-CF78A8FE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D665AC-1954-E376-796E-ED632FC07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BDBD7D-D9A3-E4B5-746C-56356B348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63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AFD23C-A6CB-8D53-1FFC-D57989B03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39723C-1EDD-79B2-81EF-DF0F75FD7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AD6CE5-DB69-03FA-E7DB-5792639E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40B400-905C-9AA1-8B78-BFF504CC9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959980-E62D-BD34-00D0-243E17847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20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F0FF44-91E0-8087-75FF-8732E4A5B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A7FD45-2ED6-0DD9-F13F-90C6622C32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BB046B-370C-A9C6-D9DC-2279EB5BE2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339738-7A6C-3F2C-EABD-94C592860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52FCDC-B9BE-F6E2-9280-75E0ABD34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9ACDDD-CAC6-27E7-4D26-302F571D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656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04331-5588-AE23-DE19-7F4DF8D86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FCF4A1-3B63-46FD-A687-B93D1F106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CE6240-BC8A-5500-136A-9667B82E09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F73159B-3BBD-16F7-19F8-FCCB891219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A485D45-8C92-00E7-2FF6-E8F7D894A5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780AC0-1D46-11BD-54F5-A2064F37D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65C1BCD-AA75-A8E2-0471-50639DA1F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1CCD0CB-7C10-A4F9-A2F0-98CDD9F4A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27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947840-22ED-AC9C-0053-42647E460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A36E743-6ACD-3C90-DDB8-8AA70B5C3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73E1C3A-7061-5D24-99AB-4812F14EB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3F234D8-75C7-87C1-B6EC-D85DB5332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166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B677177-5D37-C299-35B0-8173D1630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C39B542-8DC4-0B02-6A5F-B363D550D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AF8D56-2AC4-5DE1-EE9C-DD1342B34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81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CCBF75-7524-DDBB-4AA1-717273DB0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8B5D0E-DAE8-4940-675C-AF1592F08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6C45A6-EED6-FD1A-EFB6-7D7E9064A7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F38254-ED6A-1D00-6F60-9FA008D4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70D722-A09D-5D5E-9533-0F17AAE6D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F5E072-AD4A-4DC3-8988-7EC3A9A01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926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994927-F040-E9DE-72D1-E04A4A06B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F82FF30-AABC-6A24-76F4-2B58C33B17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617D83-EE15-CE03-0871-B67087253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6113B4-0616-5E93-AC23-899CDD58E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4EC846-6F01-2E26-294A-1543846D1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D4023C-8CA5-DE52-FAD0-182A4704C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89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CC643C-9FC5-978A-65B8-66377F370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CF58CB-F35E-2952-5C28-42B124248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A6F397-4EFE-3DCB-FEE2-82FC5BBB0B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17A27-CB8B-4740-803F-E2954CCEF39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785286-79CC-A23A-D40F-B89624DE1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5D81F7-6F73-E5AC-DD28-7B013D3DC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89D28-8AD0-4AB1-9BCB-761F3710D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5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8F262C-8DA8-AD2B-77AF-50EC39115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39AB027-5BF4-F3FF-CF7F-82E2C763EE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901" t="18002" r="11574" b="19533"/>
          <a:stretch/>
        </p:blipFill>
        <p:spPr>
          <a:xfrm>
            <a:off x="83890" y="79899"/>
            <a:ext cx="11315113" cy="6161510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F15C96F-02D6-C042-EF4C-B990B3002E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650" y="3292767"/>
            <a:ext cx="1638300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72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F2391E-0ECC-B486-7188-8EF542449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3" y="166687"/>
            <a:ext cx="11761802" cy="652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48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093B25-1893-943F-F44D-CAEB1A947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161925"/>
            <a:ext cx="11401425" cy="65341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BFFAD5-FA02-4DFA-4999-0856D806B5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358" y="4005481"/>
            <a:ext cx="172402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1C9E2A-B3B9-7CC2-C466-528ED1277F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2" y="76200"/>
            <a:ext cx="11725275" cy="67056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D4E43C-2140-6C32-0A1A-A3FAFD2382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103" y="4058612"/>
            <a:ext cx="1019567" cy="264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21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DC69BF-F00A-E506-DBCF-0E8083BF5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04775"/>
            <a:ext cx="11201400" cy="664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1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518772-763A-CA4E-F473-ACE15F6FB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7" y="219075"/>
            <a:ext cx="11591925" cy="6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612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362E62-1A8C-AA24-4EF6-40F0ADD941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82" t="17859" r="12684" b="17431"/>
          <a:stretch/>
        </p:blipFill>
        <p:spPr>
          <a:xfrm>
            <a:off x="184557" y="159390"/>
            <a:ext cx="11425774" cy="657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300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AE3672-BD38-2855-7611-DB558D4515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" y="123825"/>
            <a:ext cx="11715750" cy="661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039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FD6CC6-876D-FC90-244C-9F82B28CE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161925"/>
            <a:ext cx="11601450" cy="65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46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84B025-12F8-5C59-E4C3-0AD1526EA1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2" y="166687"/>
            <a:ext cx="11649075" cy="652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21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Темникова</dc:creator>
  <cp:lastModifiedBy>Галина Темникова</cp:lastModifiedBy>
  <cp:revision>2</cp:revision>
  <dcterms:created xsi:type="dcterms:W3CDTF">2023-11-06T08:09:23Z</dcterms:created>
  <dcterms:modified xsi:type="dcterms:W3CDTF">2023-11-13T12:41:17Z</dcterms:modified>
</cp:coreProperties>
</file>