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DC36-FFAC-40C4-9E23-5C12B6C4C7B2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3C9-717F-4B75-A64B-9DECB46E26F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DC36-FFAC-40C4-9E23-5C12B6C4C7B2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3C9-717F-4B75-A64B-9DECB46E2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DC36-FFAC-40C4-9E23-5C12B6C4C7B2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3C9-717F-4B75-A64B-9DECB46E2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DC36-FFAC-40C4-9E23-5C12B6C4C7B2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3C9-717F-4B75-A64B-9DECB46E26F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DC36-FFAC-40C4-9E23-5C12B6C4C7B2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3C9-717F-4B75-A64B-9DECB46E2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DC36-FFAC-40C4-9E23-5C12B6C4C7B2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3C9-717F-4B75-A64B-9DECB46E26F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DC36-FFAC-40C4-9E23-5C12B6C4C7B2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3C9-717F-4B75-A64B-9DECB46E26F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DC36-FFAC-40C4-9E23-5C12B6C4C7B2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3C9-717F-4B75-A64B-9DECB46E2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DC36-FFAC-40C4-9E23-5C12B6C4C7B2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3C9-717F-4B75-A64B-9DECB46E2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DC36-FFAC-40C4-9E23-5C12B6C4C7B2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3C9-717F-4B75-A64B-9DECB46E2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DC36-FFAC-40C4-9E23-5C12B6C4C7B2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3C9-717F-4B75-A64B-9DECB46E26F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C8DC36-FFAC-40C4-9E23-5C12B6C4C7B2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A9A73C9-717F-4B75-A64B-9DECB46E26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5" y="476673"/>
            <a:ext cx="8136904" cy="2448271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Взаимодействие с родителями. Роль родителей в нравственно – патриотическом воспитании детей.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s://thumbs.dreamstime.com/b/%D0%BB%D1%8E%D0%B4%D0%B8-%D1%81%D1%80%D0%B5%D0%B4%D0%BD%D0%B5%D0%B3%D0%BE-%D0%B2%D0%BE%D0%B7%D1%80%D0%B0%D1%81%D1%82%D0%B0-%D0%B8-%D0%B5%D0%B3%D0%BE-%D0%BC%D0%B0%D0%BB%D0%B5%D0%BD%D1%8C%D0%BA%D0%B8%D0%B9-%D1%81%D1%8B%D0%BD-%D1%81-%D1%80%D1%83%D1%81%D1%81%D0%BA%D0%B8%D0%BC-%D1%84%D0%BB%D0%B0%D0%B3%D0%BE%D0%BC-993233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097504"/>
            <a:ext cx="5688632" cy="349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79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920" cy="6192688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rgbClr val="0070C0"/>
                </a:solidFill>
              </a:rPr>
              <a:t>Нравственно – патриотическое воспитание дошкольников – важнейшая часть воспитательного процесса, т. к. целенаправленное формирование моральных качеств с первых лет жизни ребёнка способно обеспечить гармоничное развитие личности в будущем.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8195" name="Picture 3" descr="C:\Users\СПП\Downloads\IMG_20220305_113822_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2" t="12696" b="12174"/>
          <a:stretch/>
        </p:blipFill>
        <p:spPr bwMode="auto">
          <a:xfrm>
            <a:off x="1835696" y="2780928"/>
            <a:ext cx="585532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019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1" cy="6048672"/>
          </a:xfrm>
        </p:spPr>
        <p:txBody>
          <a:bodyPr/>
          <a:lstStyle/>
          <a:p>
            <a:endParaRPr lang="ru-RU" sz="2000" dirty="0"/>
          </a:p>
        </p:txBody>
      </p:sp>
      <p:pic>
        <p:nvPicPr>
          <p:cNvPr id="3" name="Picture 2" descr="C:\Users\СПП\Downloads\IMG-8c54309bbef2c04965fb0883e48a76d2-V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97"/>
          <a:stretch/>
        </p:blipFill>
        <p:spPr bwMode="auto">
          <a:xfrm>
            <a:off x="539552" y="1239056"/>
            <a:ext cx="3236595" cy="368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336" y="1153488"/>
            <a:ext cx="496855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8133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352928" cy="6192688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Формы взаимодействия с семьями воспитанников по нравственно – патриотическому воспитанию детей.</a:t>
            </a:r>
            <a:br>
              <a:rPr lang="ru-RU" sz="2000" i="1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* Анкетирование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* Оформление информационных стендов</a:t>
            </a:r>
            <a:r>
              <a:rPr lang="ru-RU" sz="1800" dirty="0">
                <a:solidFill>
                  <a:srgbClr val="0070C0"/>
                </a:solidFill>
              </a:rPr>
              <a:t>,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  папок – передвижек.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* Консультации для родителей по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>
                <a:solidFill>
                  <a:srgbClr val="0070C0"/>
                </a:solidFill>
              </a:rPr>
              <a:t> </a:t>
            </a:r>
            <a:r>
              <a:rPr lang="ru-RU" sz="1800" dirty="0" smtClean="0">
                <a:solidFill>
                  <a:srgbClr val="0070C0"/>
                </a:solidFill>
              </a:rPr>
              <a:t> ознакомлению с русской культурой,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  и с историей и семейными традициями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«Куда сходить с малышом в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>
                <a:solidFill>
                  <a:srgbClr val="0070C0"/>
                </a:solidFill>
              </a:rPr>
              <a:t> </a:t>
            </a:r>
            <a:r>
              <a:rPr lang="ru-RU" sz="1800" dirty="0" smtClean="0">
                <a:solidFill>
                  <a:srgbClr val="0070C0"/>
                </a:solidFill>
              </a:rPr>
              <a:t> выходной день»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«Как рассказать детям о старинных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>
                <a:solidFill>
                  <a:srgbClr val="0070C0"/>
                </a:solidFill>
              </a:rPr>
              <a:t> </a:t>
            </a:r>
            <a:r>
              <a:rPr lang="ru-RU" sz="1800" dirty="0" smtClean="0">
                <a:solidFill>
                  <a:srgbClr val="0070C0"/>
                </a:solidFill>
              </a:rPr>
              <a:t> предметах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>
                <a:solidFill>
                  <a:srgbClr val="0070C0"/>
                </a:solidFill>
              </a:rPr>
              <a:t> </a:t>
            </a:r>
            <a:r>
              <a:rPr lang="ru-RU" sz="1800" dirty="0" smtClean="0">
                <a:solidFill>
                  <a:srgbClr val="0070C0"/>
                </a:solidFill>
              </a:rPr>
              <a:t> быта» и т. п.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 *Проведение родительских собраний.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 *Представление опыта семейного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   воспитания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>
                <a:solidFill>
                  <a:srgbClr val="0070C0"/>
                </a:solidFill>
              </a:rPr>
              <a:t> </a:t>
            </a:r>
            <a:r>
              <a:rPr lang="ru-RU" sz="1800" dirty="0" smtClean="0">
                <a:solidFill>
                  <a:srgbClr val="0070C0"/>
                </a:solidFill>
              </a:rPr>
              <a:t>  в виде совместных проектов: «Традиции нашей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   семьи»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 *Совместные праздники и развлечения: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>
                <a:solidFill>
                  <a:srgbClr val="0070C0"/>
                </a:solidFill>
              </a:rPr>
              <a:t> </a:t>
            </a:r>
            <a:r>
              <a:rPr lang="ru-RU" sz="1800" dirty="0" smtClean="0">
                <a:solidFill>
                  <a:srgbClr val="0070C0"/>
                </a:solidFill>
              </a:rPr>
              <a:t> «</a:t>
            </a:r>
            <a:r>
              <a:rPr lang="ru-RU" sz="1800" dirty="0" err="1" smtClean="0">
                <a:solidFill>
                  <a:srgbClr val="0070C0"/>
                </a:solidFill>
              </a:rPr>
              <a:t>Осенины</a:t>
            </a:r>
            <a:r>
              <a:rPr lang="ru-RU" sz="1800" dirty="0" smtClean="0">
                <a:solidFill>
                  <a:srgbClr val="0070C0"/>
                </a:solidFill>
              </a:rPr>
              <a:t>», «Масленица», «Рождество».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* Выставки.</a:t>
            </a:r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2052" name="Picture 4" descr="C:\Users\СПП\Downloads\IMG-ce683d2e9ee27d52acf57eb51a223c22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704" y="1340768"/>
            <a:ext cx="2610036" cy="5171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892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92887" cy="6120680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rgbClr val="0070C0"/>
                </a:solidFill>
              </a:rPr>
              <a:t>Целью их  является- приобщение детей к истории русской – народной культуры.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Родители активно помогают в подготовке и организации праздников. Заметное место отводится организации и проведению общенародных праздников: «День матери», «Новый год», «День защитника Отечества», «Международный женский день», «День Победы», «День города»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Проведение совместных досугов.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Организация вечеров - встреч с ветеранами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(из семей воспитанников).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Выпуск различных газет: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«Вот какая мама»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«Защитники Отечества»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Организация совместных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исследовательских проектов.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И оформление различных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коллекций.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Совместные  с родителями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экскурсии, поездки, прогулки</a:t>
            </a:r>
            <a:r>
              <a:rPr lang="ru-RU" sz="1800" dirty="0">
                <a:solidFill>
                  <a:srgbClr val="0070C0"/>
                </a:solidFill>
              </a:rPr>
              <a:t>,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походы</a:t>
            </a:r>
            <a:r>
              <a:rPr lang="ru-RU" sz="1800" dirty="0">
                <a:solidFill>
                  <a:srgbClr val="0070C0"/>
                </a:solidFill>
              </a:rPr>
              <a:t> </a:t>
            </a:r>
            <a:r>
              <a:rPr lang="ru-RU" sz="1800" dirty="0" smtClean="0">
                <a:solidFill>
                  <a:srgbClr val="0070C0"/>
                </a:solidFill>
              </a:rPr>
              <a:t>музеи, театры,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библиотеки.</a:t>
            </a:r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96952"/>
            <a:ext cx="4099297" cy="309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6074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36903" cy="5904656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rgbClr val="0070C0"/>
                </a:solidFill>
              </a:rPr>
              <a:t>Фотовыставки: «В воскресный день, с семьёй моей…»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«Моя любимая бабушка», «Семейное древо»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Различные мастер – классы для родителей: «Изготовление поделок из природного материала», «Ёлочная игрушка своими руками».</a:t>
            </a:r>
            <a:r>
              <a:rPr lang="ru-RU" sz="2000" dirty="0">
                <a:solidFill>
                  <a:srgbClr val="0070C0"/>
                </a:solidFill>
              </a:rPr>
              <a:t/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*Гость группы. Родители могут прийти в д./сад и рассказать       детям о своей профессии,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 традициях, культуре и обычаях,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 национальном костюме и т. п.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*Конкурсы творческих работ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 родителей и детей.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*Помощь родителей в благоустройстве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 </a:t>
            </a:r>
            <a:r>
              <a:rPr lang="ru-RU" sz="2000" dirty="0" smtClean="0">
                <a:solidFill>
                  <a:srgbClr val="0070C0"/>
                </a:solidFill>
              </a:rPr>
              <a:t>участка, «субботники.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4099" name="Picture 3" descr="C:\Users\СПП\Downloads\IMG-a4d0bf875e92be021c2996270f039e83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564904"/>
            <a:ext cx="2729880" cy="3777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742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08911" cy="5760640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rgbClr val="0070C0"/>
                </a:solidFill>
              </a:rPr>
              <a:t>Работа по нравственно – патриотическому воспитанию может реализоваться при непосредственном взаимодействии педагога и семьи.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*Стимулирует родителей к осуществлени</a:t>
            </a:r>
            <a:r>
              <a:rPr lang="ru-RU" sz="2000" dirty="0">
                <a:solidFill>
                  <a:srgbClr val="0070C0"/>
                </a:solidFill>
              </a:rPr>
              <a:t>ю</a:t>
            </a:r>
            <a:r>
              <a:rPr lang="ru-RU" sz="2000" dirty="0" smtClean="0">
                <a:solidFill>
                  <a:srgbClr val="0070C0"/>
                </a:solidFill>
              </a:rPr>
              <a:t> нравственно – патриотического воспитания детей.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*</a:t>
            </a:r>
            <a:r>
              <a:rPr lang="ru-RU" sz="2000" dirty="0">
                <a:solidFill>
                  <a:srgbClr val="0070C0"/>
                </a:solidFill>
              </a:rPr>
              <a:t> </a:t>
            </a:r>
            <a:r>
              <a:rPr lang="ru-RU" sz="2000" dirty="0" smtClean="0">
                <a:solidFill>
                  <a:srgbClr val="0070C0"/>
                </a:solidFill>
              </a:rPr>
              <a:t>Участвовать </a:t>
            </a:r>
            <a:r>
              <a:rPr lang="ru-RU" sz="2000" dirty="0">
                <a:solidFill>
                  <a:srgbClr val="0070C0"/>
                </a:solidFill>
              </a:rPr>
              <a:t>в жизни в стенах </a:t>
            </a:r>
            <a:r>
              <a:rPr lang="ru-RU" sz="2000" dirty="0" smtClean="0">
                <a:solidFill>
                  <a:srgbClr val="0070C0"/>
                </a:solidFill>
              </a:rPr>
              <a:t>ДОУ. Учит родителей общаться с детьми, разделять интересы детей.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* Оставляет радостные семейные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воспоминания, служит началом для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новых общесемейных традиций. За счёт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разнообразия форм и тематики позволяет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*Удовлетворить личностные потребности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и педагогические запросы родителей.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Позволяет педагогам, не вмешиваясь в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личное пространство и не нарушая права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семьи, корректировать и стимулировать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Внутрисемейные отношения.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СПП\Downloads\IMG-7ec232c32c176c6ccbef5cea12dfccd3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924944"/>
            <a:ext cx="2441848" cy="339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084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68952" cy="6264696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rgbClr val="0070C0"/>
                </a:solidFill>
              </a:rPr>
              <a:t>Результатом работы педагога 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будет являться ребёнок 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всесторонне – развитой, целостной гармоничной личностью: добрый, милосердный, </a:t>
            </a:r>
            <a:r>
              <a:rPr lang="ru-RU" sz="2400" dirty="0">
                <a:solidFill>
                  <a:srgbClr val="0070C0"/>
                </a:solidFill>
              </a:rPr>
              <a:t>л</a:t>
            </a:r>
            <a:r>
              <a:rPr lang="ru-RU" sz="2400" dirty="0" smtClean="0">
                <a:solidFill>
                  <a:srgbClr val="0070C0"/>
                </a:solidFill>
              </a:rPr>
              <a:t>юбящий свою Родину, свою культуру, свой язык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свою семью, толерантный, 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уважающий старость и труд 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других людей. 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Творческий и самостоятельный. 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Ребёнок, стремящийся к новым 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знаниям.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6146" name="Picture 2" descr="C:\Users\СПП\Downloads\IMG-a6dfc156a57a3799a79f088ae9d8c21b-V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43" r="-2720"/>
          <a:stretch/>
        </p:blipFill>
        <p:spPr bwMode="auto">
          <a:xfrm>
            <a:off x="6228184" y="2276872"/>
            <a:ext cx="264263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4102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406</TotalTime>
  <Words>98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Взаимодействие с родителями. Роль родителей в нравственно – патриотическом воспитании детей.</vt:lpstr>
      <vt:lpstr>Нравственно – патриотическое воспитание дошкольников – важнейшая часть воспитательного процесса, т. к. целенаправленное формирование моральных качеств с первых лет жизни ребёнка способно обеспечить гармоничное развитие личности в будущем.</vt:lpstr>
      <vt:lpstr>Презентация PowerPoint</vt:lpstr>
      <vt:lpstr>Формы взаимодействия с семьями воспитанников по нравственно – патриотическому воспитанию детей. * Анкетирование * Оформление информационных стендов,    папок – передвижек. * Консультации для родителей по    ознакомлению с русской культурой,   и с историей и семейными традициями «Куда сходить с малышом в    выходной день»  «Как рассказать детям о старинных    предметах    быта» и т. п.  *Проведение родительских собраний.  *Представление опыта семейного     воспитания     в виде совместных проектов: «Традиции нашей    семьи»  *Совместные праздники и развлечения:    «Осенины», «Масленица», «Рождество». * Выставки.</vt:lpstr>
      <vt:lpstr>Целью их  является- приобщение детей к истории русской – народной культуры.  Родители активно помогают в подготовке и организации праздников. Заметное место отводится организации и проведению общенародных праздников: «День матери», «Новый год», «День защитника Отечества», «Международный женский день», «День Победы», «День города» Проведение совместных досугов. Организация вечеров - встреч с ветеранами  (из семей воспитанников). Выпуск различных газет: «Вот какая мама» «Защитники Отечества» Организация совместных исследовательских проектов. И оформление различных  коллекций.  Совместные  с родителями  экскурсии, поездки, прогулки,  походы музеи, театры,  библиотеки.</vt:lpstr>
      <vt:lpstr>Фотовыставки: «В воскресный день, с семьёй моей…» «Моя любимая бабушка», «Семейное древо» Различные мастер – классы для родителей: «Изготовление поделок из природного материала», «Ёлочная игрушка своими руками». *Гость группы. Родители могут прийти в д./сад и рассказать       детям о своей профессии,   традициях, культуре и обычаях,   национальном костюме и т. п. *Конкурсы творческих работ   родителей и детей. *Помощь родителей в благоустройстве   участка, «субботники.</vt:lpstr>
      <vt:lpstr>Работа по нравственно – патриотическому воспитанию может реализоваться при непосредственном взаимодействии педагога и семьи. *Стимулирует родителей к осуществлению нравственно – патриотического воспитания детей. * Участвовать в жизни в стенах ДОУ. Учит родителей общаться с детьми, разделять интересы детей. * Оставляет радостные семейные  воспоминания, служит началом для  новых общесемейных традиций. За счёт разнообразия форм и тематики позволяет  *Удовлетворить личностные потребности  и педагогические запросы родителей. Позволяет педагогам, не вмешиваясь в  личное пространство и не нарушая права  семьи, корректировать и стимулировать Внутрисемейные отношения.  </vt:lpstr>
      <vt:lpstr>Результатом работы педагога  будет являться ребёнок  всесторонне – развитой, целостной гармоничной личностью: добрый, милосердный, любящий свою Родину, свою культуру, свой язык свою семью, толерантный,  уважающий старость и труд  других людей.  Творческий и самостоятельный.  Ребёнок, стремящийся к новым  знаниям.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с родителями. Роль родителей в нравственно – патриотическом воспитании детей.</dc:title>
  <dc:creator>СПП</dc:creator>
  <cp:lastModifiedBy>СПП</cp:lastModifiedBy>
  <cp:revision>27</cp:revision>
  <dcterms:created xsi:type="dcterms:W3CDTF">2023-02-24T04:32:47Z</dcterms:created>
  <dcterms:modified xsi:type="dcterms:W3CDTF">2023-02-27T15:51:44Z</dcterms:modified>
</cp:coreProperties>
</file>