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54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722"/>
  </p:normalViewPr>
  <p:slideViewPr>
    <p:cSldViewPr snapToGrid="0" snapToObjects="1">
      <p:cViewPr varScale="1">
        <p:scale>
          <a:sx n="104" d="100"/>
          <a:sy n="104" d="100"/>
        </p:scale>
        <p:origin x="232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DC38D-2DD5-8145-AD6F-D6ABD3015DC3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86501-0B89-5245-889F-88ADC6E10E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6117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DC38D-2DD5-8145-AD6F-D6ABD3015DC3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86501-0B89-5245-889F-88ADC6E10E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098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DC38D-2DD5-8145-AD6F-D6ABD3015DC3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86501-0B89-5245-889F-88ADC6E10E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774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DC38D-2DD5-8145-AD6F-D6ABD3015DC3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86501-0B89-5245-889F-88ADC6E10E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464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DC38D-2DD5-8145-AD6F-D6ABD3015DC3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86501-0B89-5245-889F-88ADC6E10E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6024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DC38D-2DD5-8145-AD6F-D6ABD3015DC3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86501-0B89-5245-889F-88ADC6E10E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812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DC38D-2DD5-8145-AD6F-D6ABD3015DC3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86501-0B89-5245-889F-88ADC6E10EA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680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DC38D-2DD5-8145-AD6F-D6ABD3015DC3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86501-0B89-5245-889F-88ADC6E10E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360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DC38D-2DD5-8145-AD6F-D6ABD3015DC3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86501-0B89-5245-889F-88ADC6E10E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559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DC38D-2DD5-8145-AD6F-D6ABD3015DC3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86501-0B89-5245-889F-88ADC6E10E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269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6F8DC38D-2DD5-8145-AD6F-D6ABD3015DC3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86501-0B89-5245-889F-88ADC6E10E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89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6F8DC38D-2DD5-8145-AD6F-D6ABD3015DC3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4F786501-0B89-5245-889F-88ADC6E10E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812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F07B5E-369A-E94D-88FF-02282A9934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04914" cy="1393371"/>
          </a:xfrm>
        </p:spPr>
        <p:txBody>
          <a:bodyPr/>
          <a:lstStyle/>
          <a:p>
            <a:r>
              <a:rPr lang="ru-RU" dirty="0"/>
              <a:t>Упражнения для игроков хоккея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6BD6F38-A072-C44C-AA66-8187C39E4F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13914" y="4470400"/>
            <a:ext cx="4278086" cy="2387600"/>
          </a:xfrm>
        </p:spPr>
        <p:txBody>
          <a:bodyPr/>
          <a:lstStyle/>
          <a:p>
            <a:r>
              <a:rPr lang="ru-RU" dirty="0"/>
              <a:t>Работу выполнил:</a:t>
            </a:r>
          </a:p>
          <a:p>
            <a:r>
              <a:rPr lang="ru-RU" dirty="0"/>
              <a:t>Богомаз Валентин Вячеславович</a:t>
            </a:r>
          </a:p>
          <a:p>
            <a:r>
              <a:rPr lang="ru-RU" dirty="0"/>
              <a:t>Ученик 10В класса МБОУ Гимназия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13277B1-768D-524B-A21C-D3E14A0DCE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143" y="1948543"/>
            <a:ext cx="6487886" cy="3907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382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3AE697-5AD6-954E-9C22-E2AB008A4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7839" y="217713"/>
            <a:ext cx="9536321" cy="1262743"/>
          </a:xfrm>
        </p:spPr>
        <p:txBody>
          <a:bodyPr/>
          <a:lstStyle/>
          <a:p>
            <a:r>
              <a:rPr lang="ru-RU" dirty="0"/>
              <a:t>Аннотация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964C25-BB29-8B44-84F0-6152E9F219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7839" y="2514601"/>
            <a:ext cx="8633025" cy="4125686"/>
          </a:xfrm>
        </p:spPr>
        <p:txBody>
          <a:bodyPr/>
          <a:lstStyle/>
          <a:p>
            <a:r>
              <a:rPr lang="ru-RU" b="1" dirty="0"/>
              <a:t>Актуальность:</a:t>
            </a:r>
            <a:endParaRPr lang="ru-RU" dirty="0"/>
          </a:p>
          <a:p>
            <a:r>
              <a:rPr lang="ru-RU" dirty="0"/>
              <a:t>Данная работа актуальна т.к. она может развить способности игроков, повысить качество хоккея в округе и стране.</a:t>
            </a:r>
          </a:p>
          <a:p>
            <a:r>
              <a:rPr lang="ru-RU" b="1" dirty="0"/>
              <a:t>Цель проекта</a:t>
            </a:r>
            <a:r>
              <a:rPr lang="ru-RU" dirty="0"/>
              <a:t> – Создание продукта, в виде презентации с упражнениями для развития способностей игроков в хоккее.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3395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A13CF1-C306-A942-A6F9-A6C19E1D5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622" y="235349"/>
            <a:ext cx="7729728" cy="1188720"/>
          </a:xfrm>
        </p:spPr>
        <p:txBody>
          <a:bodyPr/>
          <a:lstStyle/>
          <a:p>
            <a:r>
              <a:rPr lang="ru-RU" dirty="0"/>
              <a:t>Разминка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CDF1F9-833C-4E43-910F-640AF1ED37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622" y="1926771"/>
            <a:ext cx="12007378" cy="4931229"/>
          </a:xfrm>
        </p:spPr>
        <p:txBody>
          <a:bodyPr/>
          <a:lstStyle/>
          <a:p>
            <a:r>
              <a:rPr lang="ru-RU" dirty="0"/>
              <a:t>Разминка- это самая важная часть тренировки. Она позволяет спортсмену настроить свою нервную систему, разогреть мышцы и размять суставы. А нужно это для того, что бы хоккеист во время тренировки , либо же игры не получил травму!</a:t>
            </a:r>
          </a:p>
          <a:p>
            <a:r>
              <a:rPr lang="ru-RU" dirty="0"/>
              <a:t>1) Шея и кисти</a:t>
            </a:r>
          </a:p>
          <a:p>
            <a:endParaRPr lang="ru-RU" dirty="0"/>
          </a:p>
          <a:p>
            <a:r>
              <a:rPr lang="ru-RU" dirty="0"/>
              <a:t>2) Руки</a:t>
            </a:r>
          </a:p>
          <a:p>
            <a:endParaRPr lang="ru-RU" dirty="0"/>
          </a:p>
          <a:p>
            <a:r>
              <a:rPr lang="ru-RU" dirty="0"/>
              <a:t>3) Туловище и тазобедренный сустав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4) Четвертое это ноги</a:t>
            </a:r>
          </a:p>
          <a:p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04A8E96-14AE-B344-AE1E-3412C5D59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7775" y="2707820"/>
            <a:ext cx="1415143" cy="121920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A622A2E-2624-E841-AE74-3935CE65E0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0393" y="2721428"/>
            <a:ext cx="2553135" cy="10668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B2D7B0C-60B6-CC40-8C79-B8C4C9201F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3962" y="3389502"/>
            <a:ext cx="2525524" cy="996042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D452F2D0-10F3-5C49-B70E-6746E83575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6488" y="3389501"/>
            <a:ext cx="2275077" cy="996043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B4E4C574-A701-5845-B015-7E5E2ABACE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1339" y="4781818"/>
            <a:ext cx="2525524" cy="839953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5FF05025-A849-8048-99B9-8D19C11ED3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31051" y="4781818"/>
            <a:ext cx="2903249" cy="839953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B818F4FD-EA7E-9E46-87DC-4904B4B7E8C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68312" y="4186917"/>
            <a:ext cx="4789676" cy="2549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889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DE2863-4257-B04F-9D7A-7C891D60B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74" y="260357"/>
            <a:ext cx="7729728" cy="1188720"/>
          </a:xfrm>
        </p:spPr>
        <p:txBody>
          <a:bodyPr/>
          <a:lstStyle/>
          <a:p>
            <a:r>
              <a:rPr lang="ru-RU" dirty="0"/>
              <a:t>Тренировка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6EF300-EBA0-7742-9380-6BACB491C7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270" y="1878008"/>
            <a:ext cx="11999729" cy="4893495"/>
          </a:xfrm>
        </p:spPr>
        <p:txBody>
          <a:bodyPr/>
          <a:lstStyle/>
          <a:p>
            <a:r>
              <a:rPr lang="ru-RU" dirty="0"/>
              <a:t>1)Упражнения для развития скорости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2)Упражнения для выносливости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3)Упражнения для развития взрывной силы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5713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684A17-F553-5D4C-BA0A-35695B831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139481"/>
            <a:ext cx="7729728" cy="1188720"/>
          </a:xfrm>
        </p:spPr>
        <p:txBody>
          <a:bodyPr/>
          <a:lstStyle/>
          <a:p>
            <a:r>
              <a:rPr lang="ru-RU" dirty="0"/>
              <a:t>Спасибо за внимание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E228B2-CFC3-B545-9888-5658DD8469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535442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Посылка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Посылка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сылка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{D0F5D7C9-1C80-1A46-ADF2-CDD9F121B054}tf10001120</Template>
  <TotalTime>169</TotalTime>
  <Words>140</Words>
  <Application>Microsoft Macintosh PowerPoint</Application>
  <PresentationFormat>Широкоэкранный</PresentationFormat>
  <Paragraphs>28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Corbel</vt:lpstr>
      <vt:lpstr>Gill Sans MT</vt:lpstr>
      <vt:lpstr>Посылка</vt:lpstr>
      <vt:lpstr>Упражнения для игроков хоккея</vt:lpstr>
      <vt:lpstr>Аннотация</vt:lpstr>
      <vt:lpstr>Разминка</vt:lpstr>
      <vt:lpstr>Тренировка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Упражнения для игроков хоккея</dc:title>
  <dc:creator>Valya.bogomaz.18@bk.ru</dc:creator>
  <cp:lastModifiedBy>Valya.bogomaz.18@bk.ru</cp:lastModifiedBy>
  <cp:revision>2</cp:revision>
  <dcterms:created xsi:type="dcterms:W3CDTF">2022-05-15T12:28:05Z</dcterms:created>
  <dcterms:modified xsi:type="dcterms:W3CDTF">2022-05-15T15:18:03Z</dcterms:modified>
</cp:coreProperties>
</file>