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1" r:id="rId3"/>
    <p:sldId id="272" r:id="rId4"/>
    <p:sldId id="273" r:id="rId5"/>
    <p:sldId id="257" r:id="rId6"/>
    <p:sldId id="258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2BA60-EF3D-4D14-BAE4-68121590064A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32B48-5B80-43AF-8AD3-D5745A3160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212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73078" y="6400800"/>
            <a:ext cx="62881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vg.com/ru-ru/free-antivirus-download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spersky.ru/free-antiviru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vast.ru/index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.drweb.ru/cureit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360totalsecurity.co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6725210" cy="289560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Вирусы и методы борьбы с ними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5589240"/>
            <a:ext cx="4696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ученик 11 В класса: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Богомаз Валентин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Ларионова Людмила Ивановна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AntiVirus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Free</a:t>
            </a:r>
            <a:br>
              <a:rPr lang="en-US" dirty="0"/>
            </a:br>
            <a:endParaRPr lang="ru-RU" dirty="0"/>
          </a:p>
        </p:txBody>
      </p:sp>
      <p:pic>
        <p:nvPicPr>
          <p:cNvPr id="8194" name="Picture 2" descr="C:\Users\DOM\Desktop\av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7192" y="1412776"/>
            <a:ext cx="7929618" cy="43676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63888" y="602128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https://www.avg.com/ru-ru/free-antivirus-download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Kaspersky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 descr="C:\Users\DOM\Desktop\Review-Free-Kaspersky-Antivirus-is-Finally-Here-0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5382" y="2204864"/>
            <a:ext cx="6853237" cy="30224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71934" y="535782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https://www.kaspersky.ru/free-antivirus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изучить и выявить самые лучшие бесплатные антивирусные программы.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проинформировать учащихся МБОУ «Гимназия» об опасности вирусов.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рассказать о способах проникновения вирусов на компьютер .</a:t>
            </a:r>
          </a:p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выбрать самые лучшие (из бесплатных) программ для защиты компьютера  от вирусов.</a:t>
            </a:r>
          </a:p>
        </p:txBody>
      </p:sp>
    </p:spTree>
    <p:extLst>
      <p:ext uri="{BB962C8B-B14F-4D97-AF65-F5344CB8AC3E}">
        <p14:creationId xmlns:p14="http://schemas.microsoft.com/office/powerpoint/2010/main" val="261684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интернет-сайты популярных бесплатных антивирусных программ.</a:t>
            </a:r>
          </a:p>
          <a:p>
            <a:pPr fontAlgn="base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бесплатные антивирусные программы. </a:t>
            </a:r>
          </a:p>
          <a:p>
            <a:endParaRPr lang="ru-RU" dirty="0"/>
          </a:p>
        </p:txBody>
      </p:sp>
      <p:pic>
        <p:nvPicPr>
          <p:cNvPr id="1026" name="Picture 2" descr="C:\Users\DOM\Desktop\kak-ustanovit-avast-besplatno-№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86669"/>
            <a:ext cx="8286808" cy="34767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152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этапы исследования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06760" cy="4525963"/>
          </a:xfrm>
        </p:spPr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Сбор теоретического материала.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Обработка результатов.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Поиск и тестирование антивирусных программ.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Выявления актуальных антивирусных программ.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99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119" y="116632"/>
            <a:ext cx="8568952" cy="137160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вирусы и зачем они нужны  ? </a:t>
            </a:r>
          </a:p>
        </p:txBody>
      </p:sp>
      <p:pic>
        <p:nvPicPr>
          <p:cNvPr id="1026" name="Picture 2" descr="C:\Users\DOM\Desktop\phot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6500858" cy="47149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859787" cy="137160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защиты от вирусов </a:t>
            </a:r>
          </a:p>
        </p:txBody>
      </p:sp>
      <p:pic>
        <p:nvPicPr>
          <p:cNvPr id="2050" name="Picture 2" descr="C:\Users\DOM\Desktop\virus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6058" y="1905000"/>
            <a:ext cx="5483946" cy="411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859787" cy="1371600"/>
          </a:xfrm>
        </p:spPr>
        <p:txBody>
          <a:bodyPr/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Free Antivirus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DOM\Desktop\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1" y="1752600"/>
            <a:ext cx="4114800" cy="4114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592933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https://www.avast.ru/index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Dr.Web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Curelt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DOM\Desktop\CD2MPw6W0AEVk4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83768" y="1771621"/>
            <a:ext cx="4114800" cy="4114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86182" y="592933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https://free.drweb.ru/cureit/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360 Total Security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DOM\Desktop\5360-Tot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6376" y="1758320"/>
            <a:ext cx="6191250" cy="3390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248" y="521495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https://www.360totalsecurity.com/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896_TF02895261_TF02895261.potx" id="{B6CEA06A-6068-4B4A-BA2F-705122E61509}" vid="{D5DC9138-7F6C-4334-982D-29E09F89611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1428</TotalTime>
  <Words>182</Words>
  <Application>Microsoft Macintosh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Тема1</vt:lpstr>
      <vt:lpstr>Вирусы и методы борьбы с ними</vt:lpstr>
      <vt:lpstr>Презентация PowerPoint</vt:lpstr>
      <vt:lpstr>Презентация PowerPoint</vt:lpstr>
      <vt:lpstr>Основные этапы исследования: </vt:lpstr>
      <vt:lpstr>Что такое вирусы и зачем они нужны  ? </vt:lpstr>
      <vt:lpstr>Методы защиты от вирусов </vt:lpstr>
      <vt:lpstr>Avast Free Antivirus</vt:lpstr>
      <vt:lpstr>Dr.Web Curelt </vt:lpstr>
      <vt:lpstr>360 Total Security </vt:lpstr>
      <vt:lpstr>AVG AntiVirus Free </vt:lpstr>
      <vt:lpstr>Kaspersky Free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Вирусы и методы борьбы с ними</dc:title>
  <dc:creator>DOM</dc:creator>
  <cp:lastModifiedBy>Valya.bogomaz.18@bk.ru</cp:lastModifiedBy>
  <cp:revision>28</cp:revision>
  <dcterms:created xsi:type="dcterms:W3CDTF">2018-01-21T15:09:24Z</dcterms:created>
  <dcterms:modified xsi:type="dcterms:W3CDTF">2022-12-24T12:48:54Z</dcterms:modified>
</cp:coreProperties>
</file>