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7" r:id="rId3"/>
    <p:sldId id="260" r:id="rId4"/>
    <p:sldId id="267" r:id="rId5"/>
    <p:sldId id="258" r:id="rId6"/>
    <p:sldId id="268" r:id="rId7"/>
    <p:sldId id="269" r:id="rId8"/>
    <p:sldId id="262" r:id="rId9"/>
    <p:sldId id="256" r:id="rId10"/>
    <p:sldId id="259" r:id="rId11"/>
    <p:sldId id="271" r:id="rId12"/>
    <p:sldId id="264" r:id="rId13"/>
    <p:sldId id="270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585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992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209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6740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450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636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4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689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7283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90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019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63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25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247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423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83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87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86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A67F9AA-DA94-4D9E-B87D-258EC00E6521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6FB50E1-406C-47C1-97CB-39633A66B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14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494035-FB2E-43B8-BD62-B4A449522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4322650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Презентация </a:t>
            </a:r>
            <a:br>
              <a:rPr lang="ru-RU" sz="7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к уроку русского языка</a:t>
            </a:r>
            <a:br>
              <a:rPr lang="ru-RU" sz="7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1 класс</a:t>
            </a:r>
          </a:p>
        </p:txBody>
      </p:sp>
    </p:spTree>
    <p:extLst>
      <p:ext uri="{BB962C8B-B14F-4D97-AF65-F5344CB8AC3E}">
        <p14:creationId xmlns:p14="http://schemas.microsoft.com/office/powerpoint/2010/main" val="2501000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31" y="242646"/>
            <a:ext cx="8472941" cy="635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5659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496144"/>
            <a:ext cx="19442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0112" y="476672"/>
            <a:ext cx="21602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6560" y="1916832"/>
            <a:ext cx="21252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14302" y="1949610"/>
            <a:ext cx="21260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ФУ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6560" y="3645024"/>
            <a:ext cx="19812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14302" y="3670012"/>
            <a:ext cx="21260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ФЁ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608" y="5301208"/>
            <a:ext cx="24482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ФЫ</a:t>
            </a:r>
          </a:p>
        </p:txBody>
      </p:sp>
    </p:spTree>
    <p:extLst>
      <p:ext uri="{BB962C8B-B14F-4D97-AF65-F5344CB8AC3E}">
        <p14:creationId xmlns:p14="http://schemas.microsoft.com/office/powerpoint/2010/main" val="137567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Школа\АТТЕСТАЦИЯ\К урокам\1 класс\hello_html_m17e7c1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0"/>
            <a:ext cx="489654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Школа\АТТЕСТАЦИЯ\К урокам\1 класс\1_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583" y="612068"/>
            <a:ext cx="203614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367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Школа\АТТЕСТАЦИЯ\К урокам\1 класс\623-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155575"/>
            <a:ext cx="2475632" cy="229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Школа\АТТЕСТАЦИЯ\К урокам\1 класс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8" y="3434326"/>
            <a:ext cx="2225826" cy="226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Школа\АТТЕСТАЦИЯ\К урокам\1 класс\angry-emoticon-294049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830" y="335573"/>
            <a:ext cx="2392546" cy="203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Школа\АТТЕСТАЦИЯ\К урокам\1 класс\emoticon_sonriente_asustado_etiqueta-r3cc782b0d8fd44d3879976ee118a42fe_v9waf_8byvr_5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692" y="3218541"/>
            <a:ext cx="2800707" cy="262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237036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РАДОСТЬ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1998" y="5805264"/>
            <a:ext cx="1914525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ГРУСТЬ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3830" y="2446838"/>
            <a:ext cx="203891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ЗЛОСТЬ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0826" y="5847037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РАЗОЧАРОВАНИЕ</a:t>
            </a:r>
          </a:p>
        </p:txBody>
      </p:sp>
    </p:spTree>
    <p:extLst>
      <p:ext uri="{BB962C8B-B14F-4D97-AF65-F5344CB8AC3E}">
        <p14:creationId xmlns:p14="http://schemas.microsoft.com/office/powerpoint/2010/main" val="2247627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10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</a:p>
        </p:txBody>
      </p:sp>
    </p:spTree>
    <p:extLst>
      <p:ext uri="{BB962C8B-B14F-4D97-AF65-F5344CB8AC3E}">
        <p14:creationId xmlns:p14="http://schemas.microsoft.com/office/powerpoint/2010/main" val="4089662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D:\Школа\АТТЕСТАЦИЯ\К урокам\1 класс\404746_w_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50" y="395288"/>
            <a:ext cx="3972160" cy="317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Школа\АТТЕСТАЦИЯ\К урокам\1 класс\1453811013-1-0-fe97742bc7153b2029e49b0195a647a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176464" cy="398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Школа\АТТЕСТАЦИЯ\К урокам\1 класс\041e48ebba534874a84e6025217930b1d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46" y="3429000"/>
            <a:ext cx="425575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00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8681121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000" b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 урока:</a:t>
            </a:r>
          </a:p>
          <a:p>
            <a:pPr algn="ctr"/>
            <a:r>
              <a:rPr lang="ru-RU" sz="7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БУКВА Ф и звуки, </a:t>
            </a:r>
          </a:p>
          <a:p>
            <a:pPr algn="ctr"/>
            <a:r>
              <a:rPr lang="ru-RU" sz="7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которая она обозначает.</a:t>
            </a:r>
          </a:p>
        </p:txBody>
      </p:sp>
    </p:spTree>
    <p:extLst>
      <p:ext uri="{BB962C8B-B14F-4D97-AF65-F5344CB8AC3E}">
        <p14:creationId xmlns:p14="http://schemas.microsoft.com/office/powerpoint/2010/main" val="3573802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755" y="908720"/>
            <a:ext cx="81369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урока: </a:t>
            </a:r>
            <a:r>
              <a:rPr lang="ru-R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научиться писать букву ф.</a:t>
            </a:r>
          </a:p>
        </p:txBody>
      </p:sp>
    </p:spTree>
    <p:extLst>
      <p:ext uri="{BB962C8B-B14F-4D97-AF65-F5344CB8AC3E}">
        <p14:creationId xmlns:p14="http://schemas.microsoft.com/office/powerpoint/2010/main" val="2333098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Школа\АТТЕСТАЦИЯ\К урокам\1 класс\зимняя одежд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7504"/>
            <a:ext cx="9144000" cy="784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065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475" y="167857"/>
            <a:ext cx="4071966" cy="447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ый треугольник 5"/>
          <p:cNvSpPr/>
          <p:nvPr/>
        </p:nvSpPr>
        <p:spPr>
          <a:xfrm rot="10800000">
            <a:off x="3178574" y="5301208"/>
            <a:ext cx="1285884" cy="714380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3160315" y="5301208"/>
            <a:ext cx="1303190" cy="753632"/>
          </a:xfrm>
          <a:prstGeom prst="rt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64458" y="5301208"/>
            <a:ext cx="785818" cy="7143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5301208"/>
            <a:ext cx="785818" cy="7143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656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404664"/>
            <a:ext cx="453650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ый треугольник 4"/>
          <p:cNvSpPr/>
          <p:nvPr/>
        </p:nvSpPr>
        <p:spPr>
          <a:xfrm>
            <a:off x="2627784" y="5301208"/>
            <a:ext cx="1357322" cy="714380"/>
          </a:xfrm>
          <a:prstGeom prst="rt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rot="10800000">
            <a:off x="2679503" y="5319064"/>
            <a:ext cx="1267283" cy="678668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46786" y="5319064"/>
            <a:ext cx="785818" cy="7143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4732604" y="5311926"/>
            <a:ext cx="1143008" cy="714380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0800000">
            <a:off x="4732604" y="5319064"/>
            <a:ext cx="1143008" cy="714380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75612" y="5319065"/>
            <a:ext cx="785818" cy="7143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702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:\Школа\АТТЕСТАЦИЯ\К урокам\1 класс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086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424936" cy="631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219476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180</TotalTime>
  <Words>44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Tw Cen MT</vt:lpstr>
      <vt:lpstr>Капля</vt:lpstr>
      <vt:lpstr>Презентация  к уроку русского языка 1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Катька</dc:creator>
  <cp:lastModifiedBy>Екатерина Лехес</cp:lastModifiedBy>
  <cp:revision>22</cp:revision>
  <dcterms:created xsi:type="dcterms:W3CDTF">2017-02-08T13:02:25Z</dcterms:created>
  <dcterms:modified xsi:type="dcterms:W3CDTF">2023-10-05T04:01:57Z</dcterms:modified>
</cp:coreProperties>
</file>