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428868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Правописание </a:t>
            </a:r>
            <a:r>
              <a:rPr lang="ru-RU" sz="5400" b="1" dirty="0" smtClean="0">
                <a:solidFill>
                  <a:srgbClr val="FF0000"/>
                </a:solidFill>
              </a:rPr>
              <a:t>О-Е</a:t>
            </a:r>
            <a:r>
              <a:rPr lang="ru-RU" sz="5400" b="1" dirty="0" smtClean="0"/>
              <a:t> после шипящих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358246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О-Е после шипящих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214554"/>
            <a:ext cx="3286148" cy="7858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корне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2214554"/>
            <a:ext cx="3286148" cy="7858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окончании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4286256"/>
            <a:ext cx="3286148" cy="7858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суффиксе </a:t>
            </a:r>
            <a:endParaRPr lang="ru-RU" sz="28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214546" y="1285860"/>
            <a:ext cx="428628" cy="78581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572264" y="1285860"/>
            <a:ext cx="428628" cy="78581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57686" y="1285860"/>
            <a:ext cx="428628" cy="285752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72494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 – Е в корне слова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1928802"/>
            <a:ext cx="3714776" cy="45720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После шипящих в корне слова под ударением пишется Е, без ударения – О.</a:t>
            </a: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071670" y="1285860"/>
            <a:ext cx="714380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1857364"/>
            <a:ext cx="3714776" cy="45720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err="1" smtClean="0"/>
              <a:t>ш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мпол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ш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рох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крыж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вник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капюш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н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трущ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бы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ш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в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ш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рты</a:t>
            </a:r>
            <a:endParaRPr lang="ru-RU" sz="3200" b="1" dirty="0" smtClean="0"/>
          </a:p>
          <a:p>
            <a:pPr algn="ctr"/>
            <a:r>
              <a:rPr lang="ru-RU" sz="3200" b="1" dirty="0" err="1" smtClean="0"/>
              <a:t>ш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у</a:t>
            </a:r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429388" y="1214422"/>
            <a:ext cx="714380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72494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 – Е в суффиксах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4286256"/>
            <a:ext cx="3286148" cy="10001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О         Е              </a:t>
            </a:r>
            <a:endParaRPr lang="ru-RU" sz="4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5715008" y="4357694"/>
            <a:ext cx="214314" cy="21431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4071934" y="4357694"/>
            <a:ext cx="214314" cy="21431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5715008" y="4357694"/>
            <a:ext cx="285752" cy="285752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714480" y="2000240"/>
            <a:ext cx="5786478" cy="128588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Существительные</a:t>
            </a:r>
          </a:p>
          <a:p>
            <a:pPr algn="ctr"/>
            <a:r>
              <a:rPr lang="ru-RU" sz="3200" b="1" dirty="0" smtClean="0"/>
              <a:t>Прилагательные</a:t>
            </a:r>
            <a:endParaRPr lang="ru-RU" sz="3200" b="1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357686" y="1285860"/>
            <a:ext cx="785818" cy="64294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357686" y="3429000"/>
            <a:ext cx="857256" cy="78581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28604"/>
            <a:ext cx="8072494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 – Е в окончаниях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143116"/>
            <a:ext cx="5214974" cy="1357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Существительные</a:t>
            </a:r>
          </a:p>
          <a:p>
            <a:pPr algn="ctr"/>
            <a:r>
              <a:rPr lang="ru-RU" sz="2800" b="1" dirty="0" smtClean="0"/>
              <a:t>Прилагательные</a:t>
            </a:r>
            <a:endParaRPr lang="ru-RU" sz="28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214810" y="1285860"/>
            <a:ext cx="714380" cy="78581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4572008"/>
            <a:ext cx="3571900" cy="114300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О          Е</a:t>
            </a:r>
            <a:endParaRPr lang="ru-RU" sz="5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214810" y="3714752"/>
            <a:ext cx="714380" cy="78581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3714744" y="4643446"/>
            <a:ext cx="214314" cy="21431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5643570" y="4643446"/>
            <a:ext cx="214314" cy="21431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5643570" y="4643446"/>
            <a:ext cx="285752" cy="28575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428604"/>
            <a:ext cx="4214842" cy="164307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НО!!!</a:t>
            </a:r>
            <a:endParaRPr lang="ru-RU" sz="7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2500306"/>
            <a:ext cx="5072098" cy="192882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 всех отглагольных образованиях </a:t>
            </a:r>
            <a:endParaRPr lang="ru-RU" sz="4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72264" y="2928934"/>
            <a:ext cx="2214578" cy="13573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Е</a:t>
            </a:r>
            <a:endParaRPr lang="ru-RU" sz="80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5500694" y="3286124"/>
            <a:ext cx="1000132" cy="64294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4929198"/>
            <a:ext cx="3786214" cy="121444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НочЕвка</a:t>
            </a:r>
            <a:endParaRPr lang="ru-RU" sz="2400" b="1" dirty="0" smtClean="0"/>
          </a:p>
          <a:p>
            <a:pPr algn="ctr"/>
            <a:r>
              <a:rPr lang="ru-RU" sz="2400" b="1" dirty="0" err="1" smtClean="0"/>
              <a:t>ЗавершЕнный</a:t>
            </a:r>
            <a:endParaRPr lang="ru-RU" sz="2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643174" y="4500570"/>
            <a:ext cx="500066" cy="42862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571480"/>
            <a:ext cx="3357586" cy="60007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500"/>
              </a:lnSpc>
            </a:pPr>
            <a:r>
              <a:rPr lang="ru-RU" sz="2400" b="1" dirty="0" err="1" smtClean="0"/>
              <a:t>Снеж</a:t>
            </a:r>
            <a:r>
              <a:rPr lang="ru-RU" sz="2400" b="1" dirty="0" smtClean="0"/>
              <a:t>…к</a:t>
            </a:r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Зайч</a:t>
            </a:r>
            <a:r>
              <a:rPr lang="ru-RU" sz="2400" b="1" dirty="0" smtClean="0"/>
              <a:t>…нок</a:t>
            </a:r>
          </a:p>
          <a:p>
            <a:pPr algn="ctr">
              <a:lnSpc>
                <a:spcPts val="3500"/>
              </a:lnSpc>
            </a:pPr>
            <a:r>
              <a:rPr lang="ru-RU" sz="2400" b="1" dirty="0" smtClean="0"/>
              <a:t>Еж…вый</a:t>
            </a:r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Рубаш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нка</a:t>
            </a:r>
            <a:endParaRPr lang="ru-RU" sz="2400" b="1" dirty="0" smtClean="0"/>
          </a:p>
          <a:p>
            <a:pPr algn="ctr">
              <a:lnSpc>
                <a:spcPts val="3500"/>
              </a:lnSpc>
            </a:pPr>
            <a:r>
              <a:rPr lang="ru-RU" sz="2400" b="1" dirty="0" smtClean="0"/>
              <a:t>Ж…</a:t>
            </a:r>
            <a:r>
              <a:rPr lang="ru-RU" sz="2400" b="1" dirty="0" err="1" smtClean="0"/>
              <a:t>рнов</a:t>
            </a:r>
            <a:endParaRPr lang="ru-RU" sz="2400" b="1" dirty="0" smtClean="0"/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Нач</a:t>
            </a:r>
            <a:r>
              <a:rPr lang="ru-RU" sz="2400" b="1" dirty="0" smtClean="0"/>
              <a:t>…с</a:t>
            </a:r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Печ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нка</a:t>
            </a:r>
            <a:endParaRPr lang="ru-RU" sz="2400" b="1" dirty="0" smtClean="0"/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Беч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вка</a:t>
            </a:r>
            <a:endParaRPr lang="ru-RU" sz="2400" b="1" dirty="0" smtClean="0"/>
          </a:p>
          <a:p>
            <a:pPr algn="ctr">
              <a:lnSpc>
                <a:spcPts val="3500"/>
              </a:lnSpc>
            </a:pPr>
            <a:r>
              <a:rPr lang="ru-RU" sz="2400" b="1" dirty="0" smtClean="0"/>
              <a:t>Ш…в</a:t>
            </a:r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Капюш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н</a:t>
            </a:r>
            <a:endParaRPr lang="ru-RU" sz="2400" b="1" dirty="0" smtClean="0"/>
          </a:p>
          <a:p>
            <a:pPr algn="ctr">
              <a:lnSpc>
                <a:spcPts val="3500"/>
              </a:lnSpc>
            </a:pPr>
            <a:r>
              <a:rPr lang="ru-RU" sz="2400" b="1" dirty="0" smtClean="0"/>
              <a:t>Плеч…м</a:t>
            </a:r>
          </a:p>
          <a:p>
            <a:pPr algn="ctr">
              <a:lnSpc>
                <a:spcPts val="3500"/>
              </a:lnSpc>
            </a:pPr>
            <a:r>
              <a:rPr lang="ru-RU" sz="2400" b="1" dirty="0" smtClean="0"/>
              <a:t>Ключ…вой</a:t>
            </a:r>
          </a:p>
          <a:p>
            <a:pPr algn="ctr">
              <a:lnSpc>
                <a:spcPts val="3500"/>
              </a:lnSpc>
            </a:pPr>
            <a:r>
              <a:rPr lang="ru-RU" sz="2400" b="1" dirty="0" err="1" smtClean="0"/>
              <a:t>Реч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нка</a:t>
            </a:r>
            <a:endParaRPr lang="ru-RU" sz="2400" b="1" dirty="0" smtClean="0"/>
          </a:p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43504" y="571480"/>
            <a:ext cx="3357586" cy="60007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err="1" smtClean="0"/>
              <a:t>Облиц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вка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err="1" smtClean="0"/>
              <a:t>Береж</a:t>
            </a:r>
            <a:r>
              <a:rPr lang="ru-RU" sz="2400" b="1" dirty="0" smtClean="0"/>
              <a:t>…к</a:t>
            </a:r>
          </a:p>
          <a:p>
            <a:pPr algn="ctr">
              <a:lnSpc>
                <a:spcPts val="3400"/>
              </a:lnSpc>
            </a:pPr>
            <a:r>
              <a:rPr lang="ru-RU" sz="2400" b="1" dirty="0" smtClean="0"/>
              <a:t>Врач…м</a:t>
            </a:r>
          </a:p>
          <a:p>
            <a:pPr algn="ctr">
              <a:lnSpc>
                <a:spcPts val="3400"/>
              </a:lnSpc>
            </a:pPr>
            <a:r>
              <a:rPr lang="ru-RU" sz="2400" b="1" dirty="0" err="1" smtClean="0"/>
              <a:t>Певц</a:t>
            </a:r>
            <a:r>
              <a:rPr lang="ru-RU" sz="2400" b="1" dirty="0" smtClean="0"/>
              <a:t>…в</a:t>
            </a:r>
          </a:p>
          <a:p>
            <a:pPr algn="ctr">
              <a:lnSpc>
                <a:spcPts val="3400"/>
              </a:lnSpc>
            </a:pPr>
            <a:r>
              <a:rPr lang="ru-RU" sz="2400" b="1" dirty="0" smtClean="0"/>
              <a:t>Ш…</a:t>
            </a:r>
            <a:r>
              <a:rPr lang="ru-RU" sz="2400" b="1" dirty="0" err="1" smtClean="0"/>
              <a:t>ссе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smtClean="0"/>
              <a:t>Ш…</a:t>
            </a:r>
            <a:r>
              <a:rPr lang="ru-RU" sz="2400" b="1" dirty="0" err="1" smtClean="0"/>
              <a:t>фер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err="1" smtClean="0"/>
              <a:t>Трущ</a:t>
            </a:r>
            <a:r>
              <a:rPr lang="ru-RU" sz="2400" b="1" dirty="0" smtClean="0"/>
              <a:t>…ба</a:t>
            </a:r>
          </a:p>
          <a:p>
            <a:pPr algn="ctr">
              <a:lnSpc>
                <a:spcPts val="3400"/>
              </a:lnSpc>
            </a:pPr>
            <a:r>
              <a:rPr lang="ru-RU" sz="2400" b="1" dirty="0" smtClean="0"/>
              <a:t>Гр…</a:t>
            </a:r>
            <a:r>
              <a:rPr lang="ru-RU" sz="2400" b="1" dirty="0" err="1" smtClean="0"/>
              <a:t>шовый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smtClean="0"/>
              <a:t>Ж…</a:t>
            </a:r>
            <a:r>
              <a:rPr lang="ru-RU" sz="2400" b="1" dirty="0" err="1" smtClean="0"/>
              <a:t>лудь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smtClean="0"/>
              <a:t>Ж…</a:t>
            </a:r>
            <a:r>
              <a:rPr lang="ru-RU" sz="2400" b="1" dirty="0" err="1" smtClean="0"/>
              <a:t>нглер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err="1" smtClean="0"/>
              <a:t>Дириж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р</a:t>
            </a:r>
            <a:endParaRPr lang="ru-RU" sz="2400" b="1" dirty="0" smtClean="0"/>
          </a:p>
          <a:p>
            <a:pPr algn="ctr">
              <a:lnSpc>
                <a:spcPts val="3400"/>
              </a:lnSpc>
            </a:pPr>
            <a:r>
              <a:rPr lang="ru-RU" sz="2400" b="1" dirty="0" err="1" smtClean="0"/>
              <a:t>Ухаж</a:t>
            </a:r>
            <a:r>
              <a:rPr lang="ru-RU" sz="2400" b="1" dirty="0" smtClean="0"/>
              <a:t>…</a:t>
            </a:r>
            <a:r>
              <a:rPr lang="ru-RU" sz="2400" b="1" dirty="0" err="1" smtClean="0"/>
              <a:t>р</a:t>
            </a:r>
            <a:endParaRPr lang="ru-RU" sz="2400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66</TotalTime>
  <Words>94</Words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2020-04-06T07:24:36Z</dcterms:created>
  <dcterms:modified xsi:type="dcterms:W3CDTF">2023-11-13T10:56:02Z</dcterms:modified>
</cp:coreProperties>
</file>