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2" r:id="rId4"/>
    <p:sldId id="274" r:id="rId5"/>
    <p:sldId id="257" r:id="rId6"/>
    <p:sldId id="275" r:id="rId7"/>
    <p:sldId id="276" r:id="rId8"/>
    <p:sldId id="259" r:id="rId9"/>
    <p:sldId id="260" r:id="rId10"/>
    <p:sldId id="266" r:id="rId11"/>
    <p:sldId id="261" r:id="rId12"/>
    <p:sldId id="263" r:id="rId13"/>
    <p:sldId id="270" r:id="rId14"/>
    <p:sldId id="265" r:id="rId15"/>
    <p:sldId id="269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36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основа\Desktop\Паровоз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14422"/>
            <a:ext cx="7398936" cy="41434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4480" y="214290"/>
            <a:ext cx="57864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L</a:t>
            </a:r>
            <a:r>
              <a:rPr lang="en-US" sz="6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</a:t>
            </a:r>
            <a:r>
              <a:rPr lang="en-US" sz="6000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t’</a:t>
            </a:r>
            <a:r>
              <a:rPr lang="en-US" sz="6000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s </a:t>
            </a:r>
            <a:r>
              <a:rPr lang="en-US" sz="6000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t</a:t>
            </a:r>
            <a:r>
              <a:rPr lang="en-US" sz="6000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r</a:t>
            </a:r>
            <a:r>
              <a:rPr lang="en-US" sz="6000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a</a:t>
            </a:r>
            <a:r>
              <a:rPr lang="en-US" sz="6000" dirty="0" smtClean="0">
                <a:solidFill>
                  <a:srgbClr val="7030A0"/>
                </a:solidFill>
                <a:latin typeface="Aharoni" pitchFamily="2" charset="-79"/>
                <a:cs typeface="Aharoni" pitchFamily="2" charset="-79"/>
              </a:rPr>
              <a:t>v</a:t>
            </a:r>
            <a:r>
              <a:rPr lang="en-US" sz="6000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e</a:t>
            </a:r>
            <a:r>
              <a:rPr lang="en-US" sz="6000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l</a:t>
            </a:r>
            <a:r>
              <a:rPr lang="en-US" sz="60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!</a:t>
            </a:r>
            <a:endParaRPr lang="ru-RU" sz="6000" dirty="0">
              <a:solidFill>
                <a:srgbClr val="0070C0"/>
              </a:solidFill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4810" y="5357826"/>
            <a:ext cx="4071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Составители: </a:t>
            </a:r>
          </a:p>
          <a:p>
            <a:r>
              <a:rPr lang="ru-RU" b="1" i="1" dirty="0" smtClean="0"/>
              <a:t>Г. Норильск, МБОУ «СШ № 28»</a:t>
            </a:r>
          </a:p>
          <a:p>
            <a:r>
              <a:rPr lang="ru-RU" b="1" i="1" dirty="0" err="1" smtClean="0"/>
              <a:t>Гурбанова</a:t>
            </a:r>
            <a:r>
              <a:rPr lang="ru-RU" b="1" i="1" dirty="0" smtClean="0"/>
              <a:t> </a:t>
            </a:r>
            <a:r>
              <a:rPr lang="ru-RU" b="1" i="1" dirty="0" err="1" smtClean="0"/>
              <a:t>Рагсана</a:t>
            </a:r>
            <a:r>
              <a:rPr lang="ru-RU" b="1" i="1" dirty="0" smtClean="0"/>
              <a:t> </a:t>
            </a:r>
            <a:r>
              <a:rPr lang="ru-RU" b="1" i="1" dirty="0" err="1" smtClean="0"/>
              <a:t>Азизага</a:t>
            </a:r>
            <a:r>
              <a:rPr lang="ru-RU" b="1" i="1" dirty="0" smtClean="0"/>
              <a:t> </a:t>
            </a:r>
            <a:r>
              <a:rPr lang="ru-RU" b="1" i="1" dirty="0" err="1" smtClean="0"/>
              <a:t>кызы</a:t>
            </a:r>
            <a:r>
              <a:rPr lang="ru-RU" b="1" i="1" dirty="0" smtClean="0"/>
              <a:t>,</a:t>
            </a:r>
          </a:p>
          <a:p>
            <a:r>
              <a:rPr lang="ru-RU" b="1" i="1" dirty="0" smtClean="0"/>
              <a:t>Соснова Наталья Анатольевна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Соснова\Desktop\музыкальн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00240"/>
            <a:ext cx="5143536" cy="44693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43174" y="1000108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Let’s have a rest!</a:t>
            </a:r>
            <a:endParaRPr lang="ru-RU" sz="3600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основа\Desktop\желт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7947" y="785794"/>
            <a:ext cx="7569026" cy="53578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00364" y="2000240"/>
            <a:ext cx="4000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>
                <a:latin typeface="Aharoni" pitchFamily="2" charset="-79"/>
                <a:cs typeface="Aharoni" pitchFamily="2" charset="-79"/>
              </a:rPr>
              <a:t>Colours</a:t>
            </a:r>
            <a:endParaRPr lang="ru-RU" sz="6000" dirty="0">
              <a:cs typeface="Aharoni" pitchFamily="2" charset="-79"/>
            </a:endParaRPr>
          </a:p>
        </p:txBody>
      </p:sp>
      <p:pic>
        <p:nvPicPr>
          <p:cNvPr id="6149" name="Picture 5" descr="C:\Users\Соснова\Desktop\Screenshot_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071810"/>
            <a:ext cx="3751293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основа\Desktop\крас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6106" y="642918"/>
            <a:ext cx="7871787" cy="5572164"/>
          </a:xfrm>
          <a:prstGeom prst="rect">
            <a:avLst/>
          </a:prstGeom>
          <a:noFill/>
        </p:spPr>
      </p:pic>
      <p:pic>
        <p:nvPicPr>
          <p:cNvPr id="7172" name="Picture 4" descr="C:\Users\Соснова\Desktop\Screenshot_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80943" y="1928802"/>
            <a:ext cx="371080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Guess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the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letter:</a:t>
            </a:r>
            <a:endParaRPr lang="ru-RU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13314" name="Picture 2" descr="C:\Users\Соснова\Desktop\Screenshot_1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500174"/>
            <a:ext cx="3714776" cy="3808184"/>
          </a:xfrm>
          <a:prstGeom prst="rect">
            <a:avLst/>
          </a:prstGeom>
          <a:noFill/>
        </p:spPr>
      </p:pic>
      <p:pic>
        <p:nvPicPr>
          <p:cNvPr id="13316" name="Picture 4" descr="C:\Users\Соснова\Desktop\Screenshot_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428868"/>
            <a:ext cx="3599490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Соснова\Desktop\крас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7760905" cy="549367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14678" y="2285992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haroni" pitchFamily="2" charset="-79"/>
                <a:cs typeface="Aharoni" pitchFamily="2" charset="-79"/>
              </a:rPr>
              <a:t>Numbers</a:t>
            </a:r>
            <a:endParaRPr lang="ru-RU" sz="5400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H</a:t>
            </a:r>
            <a:r>
              <a:rPr lang="en-US" sz="6000" b="1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o</a:t>
            </a:r>
            <a:r>
              <a:rPr lang="en-US" sz="6000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w </a:t>
            </a:r>
            <a:r>
              <a:rPr lang="en-US" sz="6000" b="1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m</a:t>
            </a:r>
            <a:r>
              <a:rPr lang="en-US" sz="6000" b="1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a</a:t>
            </a:r>
            <a:r>
              <a:rPr lang="en-US" sz="60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n</a:t>
            </a:r>
            <a:r>
              <a:rPr lang="en-US" sz="6000" b="1" dirty="0" smtClean="0">
                <a:solidFill>
                  <a:srgbClr val="7030A0"/>
                </a:solidFill>
                <a:latin typeface="Aharoni" pitchFamily="2" charset="-79"/>
                <a:cs typeface="Aharoni" pitchFamily="2" charset="-79"/>
              </a:rPr>
              <a:t>y</a:t>
            </a:r>
            <a:r>
              <a:rPr lang="en-US" sz="6000" b="1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?</a:t>
            </a:r>
            <a:endParaRPr lang="ru-RU" sz="6000" b="1" dirty="0">
              <a:solidFill>
                <a:srgbClr val="FFC000"/>
              </a:solidFill>
              <a:latin typeface="Arial" pitchFamily="34" charset="0"/>
              <a:cs typeface="Aharoni" pitchFamily="2" charset="-79"/>
            </a:endParaRPr>
          </a:p>
        </p:txBody>
      </p:sp>
      <p:pic>
        <p:nvPicPr>
          <p:cNvPr id="5" name="Picture 6" descr="C:\Users\Соснова\Desktop\Screenshot_3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2991767" cy="1714512"/>
          </a:xfrm>
          <a:prstGeom prst="rect">
            <a:avLst/>
          </a:prstGeom>
          <a:noFill/>
        </p:spPr>
      </p:pic>
      <p:pic>
        <p:nvPicPr>
          <p:cNvPr id="11267" name="Picture 3" descr="C:\Users\Соснова\Desktop\Screenshot_4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785926"/>
            <a:ext cx="2939338" cy="1645467"/>
          </a:xfrm>
          <a:prstGeom prst="rect">
            <a:avLst/>
          </a:prstGeom>
          <a:noFill/>
        </p:spPr>
      </p:pic>
      <p:pic>
        <p:nvPicPr>
          <p:cNvPr id="8" name="Picture 4" descr="C:\Users\Соснова\Desktop\Screenshot_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4071942"/>
            <a:ext cx="3305296" cy="1714512"/>
          </a:xfrm>
          <a:prstGeom prst="rect">
            <a:avLst/>
          </a:prstGeom>
          <a:noFill/>
        </p:spPr>
      </p:pic>
      <p:pic>
        <p:nvPicPr>
          <p:cNvPr id="11268" name="Picture 4" descr="C:\Users\Соснова\Desktop\Screenshot_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286256"/>
            <a:ext cx="2943225" cy="1628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Соснова\Desktop\паровозик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8255015" cy="4643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основа\Desktop\Screenshot_2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14554"/>
            <a:ext cx="3350198" cy="2857520"/>
          </a:xfrm>
          <a:prstGeom prst="rect">
            <a:avLst/>
          </a:prstGeom>
          <a:noFill/>
        </p:spPr>
      </p:pic>
      <p:pic>
        <p:nvPicPr>
          <p:cNvPr id="1028" name="Picture 4" descr="C:\Users\Соснова\Desktop\Screenshot_1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143116"/>
            <a:ext cx="3296110" cy="313416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42910" y="857232"/>
            <a:ext cx="3786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haroni" pitchFamily="2" charset="-79"/>
                <a:cs typeface="Aharoni" pitchFamily="2" charset="-79"/>
              </a:rPr>
              <a:t>Elephants!</a:t>
            </a:r>
            <a:endParaRPr lang="ru-RU" sz="4400" dirty="0">
              <a:cs typeface="Aharoni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2066" y="785794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haroni" pitchFamily="2" charset="-79"/>
                <a:cs typeface="Aharoni" pitchFamily="2" charset="-79"/>
              </a:rPr>
              <a:t>Hippos!</a:t>
            </a:r>
            <a:endParaRPr lang="ru-RU" sz="4400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основа\Desktop\зеле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457" y="642918"/>
            <a:ext cx="7813609" cy="55007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14678" y="2714620"/>
            <a:ext cx="3357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Riddles</a:t>
            </a:r>
            <a:endParaRPr lang="ru-RU" sz="5400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Guess the word:</a:t>
            </a:r>
            <a:endParaRPr lang="ru-RU" dirty="0"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214422"/>
            <a:ext cx="8229600" cy="512605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Молоко, кефир иль квас, мы нальём в стеклянный </a:t>
            </a:r>
          </a:p>
          <a:p>
            <a:pPr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glass</a:t>
            </a:r>
            <a:endParaRPr lang="ru-RU" dirty="0" smtClean="0">
              <a:cs typeface="Aharoni" pitchFamily="2" charset="-79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Умный дам тебе совет, съешь на завтрак яйцо</a:t>
            </a:r>
          </a:p>
          <a:p>
            <a:pPr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egg</a:t>
            </a:r>
            <a:endParaRPr lang="ru-RU" dirty="0" smtClean="0">
              <a:cs typeface="Aharoni" pitchFamily="2" charset="-79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Мы под дождь выходим смело, коль в руках у нас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umbrella</a:t>
            </a:r>
            <a:endParaRPr lang="ru-RU" b="1" dirty="0" smtClean="0">
              <a:cs typeface="Aharoni" pitchFamily="2" charset="-79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 гости к нам приехал финн, подарил булавку  </a:t>
            </a:r>
          </a:p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pin</a:t>
            </a:r>
            <a:endParaRPr lang="ru-RU" dirty="0" smtClean="0">
              <a:latin typeface="Arial Black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Вот такой вот парадокс, коробка по –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английски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box</a:t>
            </a:r>
            <a:endParaRPr lang="ru-RU" dirty="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основа\Desktop\желт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71480"/>
            <a:ext cx="7569026" cy="53578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86116" y="1714488"/>
            <a:ext cx="3571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My animals</a:t>
            </a:r>
            <a:endParaRPr lang="ru-RU" sz="5400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основа\Desktop\Screenshot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70912"/>
            <a:ext cx="3659319" cy="3872483"/>
          </a:xfrm>
          <a:prstGeom prst="rect">
            <a:avLst/>
          </a:prstGeom>
          <a:noFill/>
        </p:spPr>
      </p:pic>
      <p:pic>
        <p:nvPicPr>
          <p:cNvPr id="3" name="Picture 3" descr="C:\Users\Соснова\Desktop\рыб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071546"/>
            <a:ext cx="1357322" cy="935454"/>
          </a:xfrm>
          <a:prstGeom prst="rect">
            <a:avLst/>
          </a:prstGeom>
          <a:noFill/>
        </p:spPr>
      </p:pic>
      <p:pic>
        <p:nvPicPr>
          <p:cNvPr id="4" name="Picture 6" descr="C:\Users\Соснова\Desktop\кош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1071546"/>
            <a:ext cx="1357322" cy="1267399"/>
          </a:xfrm>
          <a:prstGeom prst="rect">
            <a:avLst/>
          </a:prstGeom>
          <a:noFill/>
        </p:spPr>
      </p:pic>
      <p:pic>
        <p:nvPicPr>
          <p:cNvPr id="5" name="Picture 4" descr="C:\Users\Соснова\Desktop\кролик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4714884"/>
            <a:ext cx="1000132" cy="1401607"/>
          </a:xfrm>
          <a:prstGeom prst="rect">
            <a:avLst/>
          </a:prstGeom>
          <a:noFill/>
        </p:spPr>
      </p:pic>
      <p:pic>
        <p:nvPicPr>
          <p:cNvPr id="2" name="Picture 2" descr="C:\Users\Соснова\Desktop\Без имени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4572008"/>
            <a:ext cx="1019175" cy="1123950"/>
          </a:xfrm>
          <a:prstGeom prst="rect">
            <a:avLst/>
          </a:prstGeom>
          <a:noFill/>
        </p:spPr>
      </p:pic>
      <p:pic>
        <p:nvPicPr>
          <p:cNvPr id="1027" name="Picture 3" descr="C:\Users\Соснова\Desktop\Без имени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00892" y="2928934"/>
            <a:ext cx="1176338" cy="1263073"/>
          </a:xfrm>
          <a:prstGeom prst="rect">
            <a:avLst/>
          </a:prstGeom>
          <a:noFill/>
        </p:spPr>
      </p:pic>
      <p:pic>
        <p:nvPicPr>
          <p:cNvPr id="1028" name="Picture 4" descr="C:\Users\Соснова\Desktop\Без имени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43372" y="4643446"/>
            <a:ext cx="971550" cy="1367367"/>
          </a:xfrm>
          <a:prstGeom prst="rect">
            <a:avLst/>
          </a:prstGeom>
          <a:noFill/>
        </p:spPr>
      </p:pic>
      <p:pic>
        <p:nvPicPr>
          <p:cNvPr id="1029" name="Picture 5" descr="C:\Users\Соснова\Desktop\Без имени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034" y="2500306"/>
            <a:ext cx="1695584" cy="1614491"/>
          </a:xfrm>
          <a:prstGeom prst="rect">
            <a:avLst/>
          </a:prstGeom>
          <a:noFill/>
        </p:spPr>
      </p:pic>
      <p:pic>
        <p:nvPicPr>
          <p:cNvPr id="1030" name="Picture 6" descr="C:\Users\Соснова\Desktop\Без имени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43108" y="4643446"/>
            <a:ext cx="1062640" cy="1214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основа\Desktop\Screenshot_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809185"/>
            <a:ext cx="5237937" cy="5191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основа\Desktop\син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00108"/>
            <a:ext cx="7378945" cy="51762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86116" y="2500306"/>
            <a:ext cx="30003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Happy family</a:t>
            </a:r>
            <a:endParaRPr lang="ru-RU" sz="5400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357158" y="2714620"/>
          <a:ext cx="4038600" cy="21031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019300"/>
                <a:gridCol w="20193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4000" b="0" dirty="0" smtClean="0">
                          <a:latin typeface="Arial" pitchFamily="34" charset="0"/>
                          <a:cs typeface="Arial" pitchFamily="34" charset="0"/>
                        </a:rPr>
                        <a:t>grand</a:t>
                      </a:r>
                      <a:endParaRPr lang="ru-RU" sz="4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0" dirty="0" err="1" smtClean="0">
                          <a:latin typeface="Arial" pitchFamily="34" charset="0"/>
                          <a:cs typeface="Arial" pitchFamily="34" charset="0"/>
                        </a:rPr>
                        <a:t>er</a:t>
                      </a:r>
                      <a:endParaRPr lang="ru-RU" sz="4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rial" pitchFamily="34" charset="0"/>
                          <a:cs typeface="Arial" pitchFamily="34" charset="0"/>
                        </a:rPr>
                        <a:t>mum</a:t>
                      </a:r>
                      <a:endParaRPr lang="ru-RU" sz="4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rial" pitchFamily="34" charset="0"/>
                          <a:cs typeface="Arial" pitchFamily="34" charset="0"/>
                        </a:rPr>
                        <a:t>pa</a:t>
                      </a:r>
                      <a:endParaRPr lang="ru-RU" sz="4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rial" pitchFamily="34" charset="0"/>
                          <a:cs typeface="Arial" pitchFamily="34" charset="0"/>
                        </a:rPr>
                        <a:t>broth</a:t>
                      </a:r>
                      <a:endParaRPr lang="ru-RU" sz="4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rial" pitchFamily="34" charset="0"/>
                          <a:cs typeface="Arial" pitchFamily="34" charset="0"/>
                        </a:rPr>
                        <a:t>my</a:t>
                      </a:r>
                      <a:endParaRPr lang="ru-RU" sz="4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quarter" idx="2"/>
          </p:nvPr>
        </p:nvGraphicFramePr>
        <p:xfrm>
          <a:off x="4714876" y="2714620"/>
          <a:ext cx="4038600" cy="210312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019300"/>
                <a:gridCol w="20193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4000" b="0" dirty="0" smtClean="0">
                          <a:latin typeface="Arial" pitchFamily="34" charset="0"/>
                          <a:cs typeface="Arial" pitchFamily="34" charset="0"/>
                        </a:rPr>
                        <a:t>dad</a:t>
                      </a:r>
                      <a:endParaRPr lang="ru-RU" sz="4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0" dirty="0" smtClean="0">
                          <a:latin typeface="Arial" pitchFamily="34" charset="0"/>
                          <a:cs typeface="Arial" pitchFamily="34" charset="0"/>
                        </a:rPr>
                        <a:t>ma</a:t>
                      </a:r>
                      <a:endParaRPr lang="ru-RU" sz="4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rial" pitchFamily="34" charset="0"/>
                          <a:cs typeface="Arial" pitchFamily="34" charset="0"/>
                        </a:rPr>
                        <a:t>sis</a:t>
                      </a:r>
                      <a:endParaRPr lang="ru-RU" sz="4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>
                          <a:latin typeface="Arial" pitchFamily="34" charset="0"/>
                          <a:cs typeface="Arial" pitchFamily="34" charset="0"/>
                        </a:rPr>
                        <a:t>dy</a:t>
                      </a:r>
                      <a:endParaRPr lang="ru-RU" sz="4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rial" pitchFamily="34" charset="0"/>
                          <a:cs typeface="Arial" pitchFamily="34" charset="0"/>
                        </a:rPr>
                        <a:t>grand</a:t>
                      </a:r>
                      <a:endParaRPr lang="ru-RU" sz="4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>
                          <a:latin typeface="Arial" pitchFamily="34" charset="0"/>
                          <a:cs typeface="Arial" pitchFamily="34" charset="0"/>
                        </a:rPr>
                        <a:t>ter</a:t>
                      </a:r>
                      <a:endParaRPr lang="ru-RU" sz="4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357422" y="1214422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 Black" pitchFamily="34" charset="0"/>
                <a:ea typeface="Batang" pitchFamily="18" charset="-127"/>
                <a:cs typeface="Arial" pitchFamily="34" charset="0"/>
              </a:rPr>
              <a:t>Составь слова:</a:t>
            </a:r>
            <a:endParaRPr lang="ru-RU" sz="3600" b="1" dirty="0">
              <a:latin typeface="Arial Black" pitchFamily="34" charset="0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178</TotalTime>
  <Words>119</Words>
  <PresentationFormat>Экран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Начальная</vt:lpstr>
      <vt:lpstr>Слайд 1</vt:lpstr>
      <vt:lpstr>Слайд 2</vt:lpstr>
      <vt:lpstr>Слайд 3</vt:lpstr>
      <vt:lpstr>Guess the word: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Guess the letter:</vt:lpstr>
      <vt:lpstr>Слайд 14</vt:lpstr>
      <vt:lpstr>How many?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Соснова</dc:creator>
  <cp:lastModifiedBy>Соснова</cp:lastModifiedBy>
  <cp:revision>21</cp:revision>
  <dcterms:created xsi:type="dcterms:W3CDTF">2023-10-31T03:03:41Z</dcterms:created>
  <dcterms:modified xsi:type="dcterms:W3CDTF">2023-11-13T06:52:00Z</dcterms:modified>
</cp:coreProperties>
</file>