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6" r:id="rId3"/>
    <p:sldId id="256" r:id="rId4"/>
    <p:sldId id="257" r:id="rId5"/>
    <p:sldId id="258" r:id="rId6"/>
    <p:sldId id="261" r:id="rId7"/>
    <p:sldId id="259" r:id="rId8"/>
    <p:sldId id="265" r:id="rId9"/>
    <p:sldId id="260" r:id="rId10"/>
    <p:sldId id="262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1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1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"/>
            <a:ext cx="5479226" cy="3861048"/>
          </a:xfrm>
          <a:prstGeom prst="rect">
            <a:avLst/>
          </a:prstGeom>
        </p:spPr>
      </p:pic>
      <p:pic>
        <p:nvPicPr>
          <p:cNvPr id="4" name="Рисунок 3" descr="ч1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393545" y="3267472"/>
            <a:ext cx="5750455" cy="359052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ч19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5004048" cy="3861048"/>
          </a:xfrm>
          <a:prstGeom prst="rect">
            <a:avLst/>
          </a:prstGeom>
        </p:spPr>
      </p:pic>
      <p:pic>
        <p:nvPicPr>
          <p:cNvPr id="4" name="Рисунок 3" descr="ч20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37670" y="3520447"/>
            <a:ext cx="5006330" cy="333755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ч25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72000" y="3374994"/>
            <a:ext cx="4572000" cy="3483006"/>
          </a:xfrm>
          <a:prstGeom prst="rect">
            <a:avLst/>
          </a:prstGeom>
        </p:spPr>
      </p:pic>
      <p:pic>
        <p:nvPicPr>
          <p:cNvPr id="3" name="Рисунок 2" descr="ч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0"/>
            <a:ext cx="4572000" cy="3367296"/>
          </a:xfrm>
          <a:prstGeom prst="rect">
            <a:avLst/>
          </a:prstGeom>
        </p:spPr>
      </p:pic>
      <p:pic>
        <p:nvPicPr>
          <p:cNvPr id="4" name="Рисунок 3" descr="ч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-1" y="0"/>
            <a:ext cx="4572001" cy="3356992"/>
          </a:xfrm>
          <a:prstGeom prst="rect">
            <a:avLst/>
          </a:prstGeom>
        </p:spPr>
      </p:pic>
      <p:pic>
        <p:nvPicPr>
          <p:cNvPr id="5" name="Рисунок 4" descr="ч2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3356991"/>
            <a:ext cx="4572000" cy="350100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411760" y="0"/>
            <a:ext cx="4064000" cy="5422900"/>
          </a:xfrm>
          <a:prstGeom prst="rect">
            <a:avLst/>
          </a:prstGeom>
        </p:spPr>
      </p:pic>
      <p:pic>
        <p:nvPicPr>
          <p:cNvPr id="3" name="Рисунок 2" descr="ч5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87624" y="5305425"/>
            <a:ext cx="7143750" cy="155257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ч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3968" y="1"/>
            <a:ext cx="4860031" cy="2996952"/>
          </a:xfrm>
          <a:prstGeom prst="rect">
            <a:avLst/>
          </a:prstGeom>
        </p:spPr>
      </p:pic>
      <p:pic>
        <p:nvPicPr>
          <p:cNvPr id="5" name="Рисунок 4" descr="ч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4355976" cy="2996952"/>
          </a:xfrm>
          <a:prstGeom prst="rect">
            <a:avLst/>
          </a:prstGeom>
        </p:spPr>
      </p:pic>
      <p:pic>
        <p:nvPicPr>
          <p:cNvPr id="6" name="Рисунок 5" descr="ч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71600" y="2996952"/>
            <a:ext cx="7308304" cy="386104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09781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2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876925" y="0"/>
            <a:ext cx="3267075" cy="5143500"/>
          </a:xfrm>
          <a:prstGeom prst="rect">
            <a:avLst/>
          </a:prstGeom>
        </p:spPr>
      </p:pic>
      <p:pic>
        <p:nvPicPr>
          <p:cNvPr id="3" name="Рисунок 2" descr="ч2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771800" y="3774396"/>
            <a:ext cx="4355372" cy="3083604"/>
          </a:xfrm>
          <a:prstGeom prst="rect">
            <a:avLst/>
          </a:prstGeom>
        </p:spPr>
      </p:pic>
      <p:pic>
        <p:nvPicPr>
          <p:cNvPr id="4" name="Рисунок 3" descr="ч2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2276872"/>
            <a:ext cx="3362054" cy="4581128"/>
          </a:xfrm>
          <a:prstGeom prst="rect">
            <a:avLst/>
          </a:prstGeom>
        </p:spPr>
      </p:pic>
      <p:pic>
        <p:nvPicPr>
          <p:cNvPr id="5" name="Рисунок 4" descr="ч2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979712" y="0"/>
            <a:ext cx="4225652" cy="281710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ч1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2020-10-19T12:05:35Z</dcterms:created>
  <dcterms:modified xsi:type="dcterms:W3CDTF">2020-10-19T14:37:53Z</dcterms:modified>
</cp:coreProperties>
</file>