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78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917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795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480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85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271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190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234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590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968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66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71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348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19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2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28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E80D9-F88A-4A65-AAFC-8EE7EFE8769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C176A-CE0D-4D83-91EB-BD0B3E1D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659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77" y="457199"/>
            <a:ext cx="10822034" cy="2182761"/>
          </a:xfrm>
        </p:spPr>
        <p:txBody>
          <a:bodyPr>
            <a:normAutofit/>
          </a:bodyPr>
          <a:lstStyle/>
          <a:p>
            <a:pPr algn="l"/>
            <a:r>
              <a:rPr lang="ru-RU" sz="3100" dirty="0"/>
              <a:t>Организация взаимодействия с родителями воспитанников танцевального коллектива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18" b="21418"/>
          <a:stretch>
            <a:fillRect/>
          </a:stretch>
        </p:blipFill>
        <p:spPr>
          <a:xfrm>
            <a:off x="685777" y="2448642"/>
            <a:ext cx="10821987" cy="3479800"/>
          </a:xfrm>
        </p:spPr>
      </p:pic>
    </p:spTree>
    <p:extLst>
      <p:ext uri="{BB962C8B-B14F-4D97-AF65-F5344CB8AC3E}">
        <p14:creationId xmlns:p14="http://schemas.microsoft.com/office/powerpoint/2010/main" val="51625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pPr algn="l"/>
            <a:r>
              <a:rPr lang="ru-RU" dirty="0" smtClean="0"/>
              <a:t>Основные задачи сотрудничества: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Установить партнерские отношения с семьёй каждого обучающегося.</a:t>
            </a:r>
          </a:p>
          <a:p>
            <a:r>
              <a:rPr lang="ru-RU" sz="2800" dirty="0" smtClean="0"/>
              <a:t>Объединить усилия для полноценного развития и воспитания. </a:t>
            </a:r>
          </a:p>
          <a:p>
            <a:r>
              <a:rPr lang="ru-RU" sz="2800" dirty="0" smtClean="0"/>
              <a:t>Создать атмосферу общности интересов, эмоциональной поддержки.</a:t>
            </a:r>
          </a:p>
          <a:p>
            <a:r>
              <a:rPr lang="ru-RU" sz="2800" dirty="0" smtClean="0"/>
              <a:t>Активизировать и обогащать воспитательные умения родителей.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0438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79122"/>
            <a:ext cx="9667568" cy="12930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Основные формы работы с родителями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Интерактивная (анкетирование, диагностика, посещение семью на дому, индивидуальная консультация).</a:t>
            </a:r>
          </a:p>
          <a:p>
            <a:r>
              <a:rPr lang="ru-RU" sz="2800" dirty="0" smtClean="0"/>
              <a:t>Традиционная (дни открытых дверей, мероприятия, творческие мастерские, родительское собрание).</a:t>
            </a:r>
          </a:p>
          <a:p>
            <a:r>
              <a:rPr lang="ru-RU" sz="2800" dirty="0" smtClean="0"/>
              <a:t>Просветительская (разработка и ведения сайта, наглядная информация, открытый урок, отчетные концерты).</a:t>
            </a:r>
          </a:p>
        </p:txBody>
      </p:sp>
    </p:spTree>
    <p:extLst>
      <p:ext uri="{BB962C8B-B14F-4D97-AF65-F5344CB8AC3E}">
        <p14:creationId xmlns:p14="http://schemas.microsoft.com/office/powerpoint/2010/main" val="420197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373"/>
            <a:ext cx="11049000" cy="12930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Как наладить педагогу доверительные отношения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99" y="2194560"/>
            <a:ext cx="11157155" cy="451595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Составьте </a:t>
            </a:r>
            <a:r>
              <a:rPr lang="ru-RU" sz="2800" dirty="0"/>
              <a:t>устав, который нужно подписать родителям, укажите в нем правила , согласно которым родителям НЕ РАЗРЕШЕНО вмешиваться в административные вопросы коллектива, чтобы родители не сели на шею педагогу. </a:t>
            </a:r>
          </a:p>
          <a:p>
            <a:r>
              <a:rPr lang="ru-RU" sz="2800" dirty="0"/>
              <a:t>Педагог должен управлять коллективом, а не родители педагогом.</a:t>
            </a:r>
          </a:p>
          <a:p>
            <a:r>
              <a:rPr lang="ru-RU" sz="2800" dirty="0"/>
              <a:t>Поднимите вопрос недовольства, попросите помощи у вовлеченных родителей.</a:t>
            </a:r>
          </a:p>
          <a:p>
            <a:r>
              <a:rPr lang="ru-RU" sz="2800" dirty="0"/>
              <a:t>Составьте юмористическую инструкцию поведения для родителей. </a:t>
            </a:r>
          </a:p>
          <a:p>
            <a:r>
              <a:rPr lang="ru-RU" sz="2800" dirty="0"/>
              <a:t>И самое главное - ВСЕГДА СОХРАНЯЙТЕ СПОКОЙСТВИЕ!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1610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903" y="1828799"/>
            <a:ext cx="10621297" cy="22860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Есть обязательные пункты устава: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1.Условия </a:t>
            </a:r>
            <a:r>
              <a:rPr lang="ru-RU" sz="2400" dirty="0"/>
              <a:t>спонсорской помощи родителей</a:t>
            </a:r>
          </a:p>
          <a:p>
            <a:r>
              <a:rPr lang="ru-RU" sz="2400" dirty="0"/>
              <a:t>2.Сроки внесения платы за обучение (если это платные группы)</a:t>
            </a:r>
          </a:p>
          <a:p>
            <a:r>
              <a:rPr lang="ru-RU" sz="2400" dirty="0"/>
              <a:t>3.Пошив и пользование костюмами (хранение, что делать при утере костюма ...)</a:t>
            </a:r>
          </a:p>
          <a:p>
            <a:r>
              <a:rPr lang="ru-RU" sz="2400" dirty="0"/>
              <a:t>4.Внешний вид учеников (форма одежды, прическа, обувь)</a:t>
            </a:r>
          </a:p>
          <a:p>
            <a:r>
              <a:rPr lang="ru-RU" sz="2400" dirty="0"/>
              <a:t>5.Условия финансирования и сопровождения на фестивали и конкурсы</a:t>
            </a:r>
          </a:p>
          <a:p>
            <a:r>
              <a:rPr lang="ru-RU" sz="2400" dirty="0"/>
              <a:t>6.Правила участия в концертах</a:t>
            </a:r>
          </a:p>
          <a:p>
            <a:r>
              <a:rPr lang="ru-RU" sz="2400" dirty="0"/>
              <a:t>7.Допустимые причины пропуска занятий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54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3394" y="457201"/>
            <a:ext cx="10532806" cy="15485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Существует </a:t>
            </a:r>
            <a:r>
              <a:rPr lang="ru-RU" dirty="0"/>
              <a:t>ли волшебное средство, чтобы коллектив стал успешным?!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73046"/>
            <a:ext cx="10820400" cy="434564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dirty="0" smtClean="0"/>
              <a:t>Почему </a:t>
            </a:r>
            <a:r>
              <a:rPr lang="ru-RU" sz="2800" dirty="0"/>
              <a:t>в одном коллективе царит рабочая атмосфера, порядок, взаимопонимание, уважительное отношение, преемственность, взаимопомощь, ЛЮБОВЬ К ТАНЦУ, к общему делу. А в другом, вроде и детей много и что-то пытаются делать, а холодно и неуютно в нем?!</a:t>
            </a:r>
          </a:p>
          <a:p>
            <a:r>
              <a:rPr lang="ru-RU" sz="2800" dirty="0"/>
              <a:t>Наверно есть такое средство!!!!!!!!!!!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29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5862" y="1524000"/>
            <a:ext cx="6510337" cy="968477"/>
          </a:xfrm>
        </p:spPr>
        <p:txBody>
          <a:bodyPr>
            <a:normAutofit fontScale="90000"/>
          </a:bodyPr>
          <a:lstStyle/>
          <a:p>
            <a:r>
              <a:rPr lang="ru-RU" dirty="0"/>
              <a:t>5 шагов успеха коллектива: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863" y="2492477"/>
            <a:ext cx="6510337" cy="3465870"/>
          </a:xfrm>
        </p:spPr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685800" y="1651818"/>
            <a:ext cx="4114800" cy="4970207"/>
          </a:xfrm>
        </p:spPr>
        <p:txBody>
          <a:bodyPr>
            <a:normAutofit fontScale="25000" lnSpcReduction="20000"/>
          </a:bodyPr>
          <a:lstStyle/>
          <a:p>
            <a:endParaRPr lang="ru-RU" sz="11200" dirty="0"/>
          </a:p>
          <a:p>
            <a:r>
              <a:rPr lang="ru-RU" sz="9600" dirty="0"/>
              <a:t>1 ШАГ - СТАВИМ ЦЕЛЬ</a:t>
            </a:r>
          </a:p>
          <a:p>
            <a:r>
              <a:rPr lang="ru-RU" sz="9600" dirty="0"/>
              <a:t>2 ШАГ - ФОРМИРУЕМ ОКРУЖЕНИЕ</a:t>
            </a:r>
          </a:p>
          <a:p>
            <a:r>
              <a:rPr lang="ru-RU" sz="9600" dirty="0"/>
              <a:t>3 ШАГ - ГОТОВИМ ВЫСТУПЛЕНИЯ</a:t>
            </a:r>
          </a:p>
          <a:p>
            <a:r>
              <a:rPr lang="ru-RU" sz="9600" dirty="0"/>
              <a:t>4 ШАГ - СОТРУДНИЧАЕМ С РОДИТЕЛЯМИ</a:t>
            </a:r>
          </a:p>
          <a:p>
            <a:r>
              <a:rPr lang="ru-RU" sz="9600" dirty="0"/>
              <a:t>5 ШАГ - ЗАНИМАЕМСЯ ПРОДВИЖЕНИЕМ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9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193925"/>
            <a:ext cx="10820400" cy="402431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ЖЕЛАЮ </a:t>
            </a:r>
            <a:r>
              <a:rPr lang="ru-RU" sz="4000" dirty="0"/>
              <a:t>ВСЕМ УСПЕХА 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4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157</TotalTime>
  <Words>312</Words>
  <Application>Microsoft Office PowerPoint</Application>
  <PresentationFormat>Широкоэкранный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След самолета</vt:lpstr>
      <vt:lpstr>Организация взаимодействия с родителями воспитанников танцевального коллектива  </vt:lpstr>
      <vt:lpstr>Основные задачи сотрудничества: </vt:lpstr>
      <vt:lpstr>Основные формы работы с родителями </vt:lpstr>
      <vt:lpstr>Как наладить педагогу доверительные отношения с родителями</vt:lpstr>
      <vt:lpstr>Есть обязательные пункты устава: </vt:lpstr>
      <vt:lpstr>    Существует ли волшебное средство, чтобы коллектив стал успешным?! </vt:lpstr>
      <vt:lpstr>5 шагов успеха коллектива: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15</cp:revision>
  <dcterms:created xsi:type="dcterms:W3CDTF">2023-01-27T04:01:42Z</dcterms:created>
  <dcterms:modified xsi:type="dcterms:W3CDTF">2023-01-30T03:42:29Z</dcterms:modified>
</cp:coreProperties>
</file>