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96752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u="sng" dirty="0" smtClean="0"/>
              <a:t>Ученик №1                                                      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</a:t>
            </a:r>
            <a:r>
              <a:rPr lang="ru-RU" sz="1800" dirty="0" smtClean="0"/>
              <a:t>Папа пол натер до блеска,</a:t>
            </a:r>
            <a:br>
              <a:rPr lang="ru-RU" sz="1800" dirty="0" smtClean="0"/>
            </a:br>
            <a:r>
              <a:rPr lang="ru-RU" sz="1800" dirty="0" smtClean="0"/>
              <a:t>Приготовил винегрет.</a:t>
            </a:r>
            <a:br>
              <a:rPr lang="ru-RU" sz="1800" dirty="0" smtClean="0"/>
            </a:br>
            <a:r>
              <a:rPr lang="ru-RU" sz="1800" dirty="0" smtClean="0"/>
              <a:t>Ищет мама: что же делать?</a:t>
            </a:r>
            <a:br>
              <a:rPr lang="ru-RU" sz="1800" dirty="0" smtClean="0"/>
            </a:br>
            <a:r>
              <a:rPr lang="ru-RU" sz="1800" dirty="0" smtClean="0"/>
              <a:t>Никакой работы </a:t>
            </a:r>
            <a:r>
              <a:rPr lang="ru-RU" sz="1800" dirty="0" smtClean="0"/>
              <a:t>нет.                          </a:t>
            </a:r>
            <a:r>
              <a:rPr lang="ru-RU" sz="1800" u="sng" dirty="0" smtClean="0"/>
              <a:t>Ученик №2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                   </a:t>
            </a:r>
            <a:r>
              <a:rPr lang="ru-RU" sz="1800" dirty="0" smtClean="0"/>
              <a:t>Папа мне решил задачу,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В </a:t>
            </a:r>
            <a:r>
              <a:rPr lang="ru-RU" sz="1800" dirty="0" smtClean="0"/>
              <a:t>математике помог.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Мы </a:t>
            </a:r>
            <a:r>
              <a:rPr lang="ru-RU" sz="1800" dirty="0" smtClean="0"/>
              <a:t>потом решали с мамой,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То</a:t>
            </a:r>
            <a:r>
              <a:rPr lang="ru-RU" sz="1800" dirty="0" smtClean="0"/>
              <a:t>, что он решить не смог.</a:t>
            </a:r>
          </a:p>
          <a:p>
            <a:r>
              <a:rPr lang="ru-RU" sz="1800" u="sng" dirty="0" smtClean="0"/>
              <a:t>Ученик </a:t>
            </a:r>
            <a:r>
              <a:rPr lang="ru-RU" sz="1800" u="sng" dirty="0" smtClean="0"/>
              <a:t>№3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</a:t>
            </a:r>
            <a:r>
              <a:rPr lang="ru-RU" sz="1800" dirty="0" smtClean="0"/>
              <a:t>Закопченную кастрюлю</a:t>
            </a:r>
            <a:br>
              <a:rPr lang="ru-RU" sz="1800" dirty="0" smtClean="0"/>
            </a:br>
            <a:r>
              <a:rPr lang="ru-RU" sz="1800" dirty="0" smtClean="0"/>
              <a:t>Лена чистила песком,</a:t>
            </a:r>
            <a:br>
              <a:rPr lang="ru-RU" sz="1800" dirty="0" smtClean="0"/>
            </a:br>
            <a:r>
              <a:rPr lang="ru-RU" sz="1800" dirty="0" smtClean="0"/>
              <a:t>Два часа в корыте Лену</a:t>
            </a:r>
            <a:br>
              <a:rPr lang="ru-RU" sz="1800" dirty="0" smtClean="0"/>
            </a:br>
            <a:r>
              <a:rPr lang="ru-RU" sz="1800" dirty="0" smtClean="0"/>
              <a:t>Мыла мамочка потом.</a:t>
            </a:r>
          </a:p>
          <a:p>
            <a:r>
              <a:rPr lang="ru-RU" sz="1800" dirty="0" smtClean="0"/>
              <a:t>                                                           Ученик №4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                        </a:t>
            </a:r>
            <a:r>
              <a:rPr lang="ru-RU" sz="1800" dirty="0" smtClean="0"/>
              <a:t>Чтобы мама удивилась,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Папа </a:t>
            </a:r>
            <a:r>
              <a:rPr lang="ru-RU" sz="1800" dirty="0" smtClean="0"/>
              <a:t>сделал нам обед.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Почему-то </a:t>
            </a:r>
            <a:r>
              <a:rPr lang="ru-RU" sz="1800" dirty="0" smtClean="0"/>
              <a:t>даже кошка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Отвернулась </a:t>
            </a:r>
            <a:r>
              <a:rPr lang="ru-RU" sz="1800" dirty="0" smtClean="0"/>
              <a:t>от котлет.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частушки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5 яиц, </a:t>
            </a:r>
            <a:endParaRPr lang="ru-RU" i="1" dirty="0" smtClean="0"/>
          </a:p>
          <a:p>
            <a:r>
              <a:rPr lang="ru-RU" i="1" dirty="0" smtClean="0"/>
              <a:t>1 </a:t>
            </a:r>
            <a:r>
              <a:rPr lang="ru-RU" i="1" dirty="0" smtClean="0"/>
              <a:t>стакан сахара, </a:t>
            </a:r>
            <a:endParaRPr lang="ru-RU" i="1" dirty="0" smtClean="0"/>
          </a:p>
          <a:p>
            <a:r>
              <a:rPr lang="ru-RU" i="1" dirty="0" smtClean="0"/>
              <a:t>1 </a:t>
            </a:r>
            <a:r>
              <a:rPr lang="ru-RU" i="1" dirty="0" smtClean="0"/>
              <a:t>стакан муки, </a:t>
            </a:r>
            <a:endParaRPr lang="ru-RU" i="1" dirty="0" smtClean="0"/>
          </a:p>
          <a:p>
            <a:r>
              <a:rPr lang="ru-RU" i="1" dirty="0" smtClean="0"/>
              <a:t>ч</a:t>
            </a:r>
            <a:r>
              <a:rPr lang="ru-RU" i="1" dirty="0" smtClean="0"/>
              <a:t>. ложка соли, </a:t>
            </a:r>
            <a:endParaRPr lang="ru-RU" i="1" dirty="0" smtClean="0"/>
          </a:p>
          <a:p>
            <a:r>
              <a:rPr lang="ru-RU" i="1" dirty="0" smtClean="0"/>
              <a:t>ч</a:t>
            </a:r>
            <a:r>
              <a:rPr lang="ru-RU" i="1" dirty="0" smtClean="0"/>
              <a:t>. ложка соды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рецепт</a:t>
            </a:r>
            <a:endParaRPr lang="ru-RU" dirty="0"/>
          </a:p>
        </p:txBody>
      </p:sp>
      <p:pic>
        <p:nvPicPr>
          <p:cNvPr id="4" name="Рисунок 3" descr="в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740" y="3667160"/>
            <a:ext cx="4786260" cy="3190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3 стакана молока, </a:t>
            </a:r>
            <a:endParaRPr lang="ru-RU" i="1" dirty="0" smtClean="0"/>
          </a:p>
          <a:p>
            <a:r>
              <a:rPr lang="ru-RU" i="1" dirty="0" smtClean="0"/>
              <a:t>2 </a:t>
            </a:r>
            <a:r>
              <a:rPr lang="ru-RU" i="1" dirty="0" smtClean="0"/>
              <a:t>стакана муки, </a:t>
            </a:r>
            <a:endParaRPr lang="ru-RU" i="1" dirty="0" smtClean="0"/>
          </a:p>
          <a:p>
            <a:r>
              <a:rPr lang="ru-RU" i="1" dirty="0" smtClean="0"/>
              <a:t>2 </a:t>
            </a:r>
            <a:r>
              <a:rPr lang="ru-RU" i="1" dirty="0" smtClean="0"/>
              <a:t>яйца, </a:t>
            </a:r>
            <a:endParaRPr lang="ru-RU" i="1" dirty="0" smtClean="0"/>
          </a:p>
          <a:p>
            <a:r>
              <a:rPr lang="ru-RU" i="1" dirty="0" smtClean="0"/>
              <a:t>25 </a:t>
            </a:r>
            <a:r>
              <a:rPr lang="ru-RU" i="1" dirty="0" smtClean="0"/>
              <a:t>г сливочного масла, </a:t>
            </a:r>
            <a:endParaRPr lang="ru-RU" i="1" dirty="0" smtClean="0"/>
          </a:p>
          <a:p>
            <a:r>
              <a:rPr lang="ru-RU" i="1" dirty="0" smtClean="0"/>
              <a:t>0,5 </a:t>
            </a:r>
            <a:r>
              <a:rPr lang="ru-RU" i="1" dirty="0" smtClean="0"/>
              <a:t>ч. ложки сахара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0,5 ч. ложки соли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мясной фарш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рецепт</a:t>
            </a:r>
            <a:endParaRPr lang="ru-RU" dirty="0"/>
          </a:p>
        </p:txBody>
      </p:sp>
      <p:pic>
        <p:nvPicPr>
          <p:cNvPr id="4" name="Рисунок 3" descr="в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3508" y="3789040"/>
            <a:ext cx="4594467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50 гр. дрожжей, </a:t>
            </a:r>
            <a:endParaRPr lang="ru-RU" i="1" dirty="0" smtClean="0"/>
          </a:p>
          <a:p>
            <a:r>
              <a:rPr lang="ru-RU" i="1" dirty="0" smtClean="0"/>
              <a:t>1/2 </a:t>
            </a:r>
            <a:r>
              <a:rPr lang="ru-RU" i="1" dirty="0" smtClean="0"/>
              <a:t>ч.л. соли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1 стакан молока, </a:t>
            </a:r>
            <a:endParaRPr lang="ru-RU" i="1" dirty="0" smtClean="0"/>
          </a:p>
          <a:p>
            <a:r>
              <a:rPr lang="ru-RU" i="1" dirty="0" smtClean="0"/>
              <a:t>2 </a:t>
            </a:r>
            <a:r>
              <a:rPr lang="ru-RU" i="1" dirty="0" smtClean="0"/>
              <a:t>ст. ложки сахара, </a:t>
            </a:r>
            <a:endParaRPr lang="ru-RU" i="1" dirty="0" smtClean="0"/>
          </a:p>
          <a:p>
            <a:r>
              <a:rPr lang="ru-RU" i="1" dirty="0" smtClean="0"/>
              <a:t>200 </a:t>
            </a:r>
            <a:r>
              <a:rPr lang="ru-RU" i="1" dirty="0" err="1" smtClean="0"/>
              <a:t>гр</a:t>
            </a:r>
            <a:r>
              <a:rPr lang="ru-RU" i="1" dirty="0" smtClean="0"/>
              <a:t> мягкого маргарина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~3.5 ст. муки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яблочное повидло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рецепт</a:t>
            </a:r>
            <a:endParaRPr lang="ru-RU" dirty="0"/>
          </a:p>
        </p:txBody>
      </p:sp>
      <p:pic>
        <p:nvPicPr>
          <p:cNvPr id="4" name="Рисунок 3" descr="в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8361" y="3778771"/>
            <a:ext cx="4105639" cy="30792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капуста квашенная, </a:t>
            </a:r>
            <a:endParaRPr lang="ru-RU" i="1" dirty="0" smtClean="0"/>
          </a:p>
          <a:p>
            <a:r>
              <a:rPr lang="ru-RU" i="1" dirty="0" smtClean="0"/>
              <a:t>огурцы </a:t>
            </a:r>
            <a:r>
              <a:rPr lang="ru-RU" i="1" dirty="0" smtClean="0"/>
              <a:t>солёные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лук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морковь отварная, </a:t>
            </a:r>
            <a:endParaRPr lang="ru-RU" i="1" dirty="0" smtClean="0"/>
          </a:p>
          <a:p>
            <a:r>
              <a:rPr lang="ru-RU" i="1" dirty="0" smtClean="0"/>
              <a:t>свёкла </a:t>
            </a:r>
            <a:r>
              <a:rPr lang="ru-RU" i="1" dirty="0" smtClean="0"/>
              <a:t>отварная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картофель отварной, </a:t>
            </a:r>
            <a:endParaRPr lang="ru-RU" i="1" dirty="0" smtClean="0"/>
          </a:p>
          <a:p>
            <a:r>
              <a:rPr lang="ru-RU" i="1" dirty="0" smtClean="0"/>
              <a:t>зелёный </a:t>
            </a:r>
            <a:r>
              <a:rPr lang="ru-RU" i="1" dirty="0" smtClean="0"/>
              <a:t>горошек, </a:t>
            </a:r>
            <a:endParaRPr lang="ru-RU" i="1" dirty="0" smtClean="0"/>
          </a:p>
          <a:p>
            <a:r>
              <a:rPr lang="ru-RU" i="1" dirty="0" smtClean="0"/>
              <a:t>подсолнечное </a:t>
            </a:r>
            <a:r>
              <a:rPr lang="ru-RU" i="1" dirty="0" smtClean="0"/>
              <a:t>масло.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рецепт</a:t>
            </a:r>
            <a:endParaRPr lang="ru-RU" dirty="0"/>
          </a:p>
        </p:txBody>
      </p:sp>
      <p:pic>
        <p:nvPicPr>
          <p:cNvPr id="4" name="Рисунок 3" descr="в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5973" y="3445207"/>
            <a:ext cx="4378027" cy="34127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яйцо варёное, </a:t>
            </a:r>
            <a:endParaRPr lang="ru-RU" i="1" dirty="0" smtClean="0"/>
          </a:p>
          <a:p>
            <a:r>
              <a:rPr lang="ru-RU" i="1" dirty="0" smtClean="0"/>
              <a:t>лук </a:t>
            </a:r>
            <a:r>
              <a:rPr lang="ru-RU" i="1" dirty="0" smtClean="0"/>
              <a:t>репчатый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морковь отварная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свёкла отварная, </a:t>
            </a:r>
            <a:endParaRPr lang="ru-RU" i="1" dirty="0" smtClean="0"/>
          </a:p>
          <a:p>
            <a:r>
              <a:rPr lang="ru-RU" i="1" dirty="0" smtClean="0"/>
              <a:t>картофель </a:t>
            </a:r>
            <a:r>
              <a:rPr lang="ru-RU" i="1" dirty="0" smtClean="0"/>
              <a:t>отварной, </a:t>
            </a:r>
            <a:endParaRPr lang="ru-RU" i="1" dirty="0" smtClean="0"/>
          </a:p>
          <a:p>
            <a:r>
              <a:rPr lang="ru-RU" i="1" dirty="0" smtClean="0"/>
              <a:t>майонез,</a:t>
            </a:r>
          </a:p>
          <a:p>
            <a:r>
              <a:rPr lang="ru-RU" i="1" dirty="0" smtClean="0"/>
              <a:t> сельдь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рецепт</a:t>
            </a:r>
            <a:endParaRPr lang="ru-RU" dirty="0"/>
          </a:p>
        </p:txBody>
      </p:sp>
      <p:pic>
        <p:nvPicPr>
          <p:cNvPr id="4" name="Рисунок 3" descr="в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5478" y="3861048"/>
            <a:ext cx="4488522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майонез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лук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морковь отварная, </a:t>
            </a:r>
            <a:endParaRPr lang="ru-RU" i="1" dirty="0" smtClean="0"/>
          </a:p>
          <a:p>
            <a:r>
              <a:rPr lang="ru-RU" i="1" dirty="0" smtClean="0"/>
              <a:t>яйцо </a:t>
            </a:r>
            <a:r>
              <a:rPr lang="ru-RU" i="1" dirty="0" smtClean="0"/>
              <a:t>варёное, </a:t>
            </a:r>
            <a:endParaRPr lang="ru-RU" i="1" dirty="0" smtClean="0"/>
          </a:p>
          <a:p>
            <a:r>
              <a:rPr lang="ru-RU" i="1" dirty="0" smtClean="0"/>
              <a:t>картофель </a:t>
            </a:r>
            <a:r>
              <a:rPr lang="ru-RU" i="1" dirty="0" smtClean="0"/>
              <a:t>отварной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зелёный горошек, </a:t>
            </a:r>
            <a:endParaRPr lang="ru-RU" i="1" dirty="0" smtClean="0"/>
          </a:p>
          <a:p>
            <a:r>
              <a:rPr lang="ru-RU" i="1" dirty="0" smtClean="0"/>
              <a:t>говядина </a:t>
            </a:r>
            <a:r>
              <a:rPr lang="ru-RU" i="1" dirty="0" smtClean="0"/>
              <a:t>отварная или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колбаса </a:t>
            </a:r>
            <a:r>
              <a:rPr lang="ru-RU" i="1" dirty="0" smtClean="0"/>
              <a:t>докторская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рецепт</a:t>
            </a:r>
            <a:endParaRPr lang="ru-RU" dirty="0"/>
          </a:p>
        </p:txBody>
      </p:sp>
      <p:pic>
        <p:nvPicPr>
          <p:cNvPr id="4" name="Рисунок 3" descr="в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717032"/>
            <a:ext cx="4211960" cy="314096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</TotalTime>
  <Words>182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частушки</vt:lpstr>
      <vt:lpstr>1 рецепт</vt:lpstr>
      <vt:lpstr>2 рецепт</vt:lpstr>
      <vt:lpstr>3 рецепт</vt:lpstr>
      <vt:lpstr>4 рецепт</vt:lpstr>
      <vt:lpstr>5 рецепт</vt:lpstr>
      <vt:lpstr>6 рецепт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частушки</dc:title>
  <dc:creator>User</dc:creator>
  <cp:lastModifiedBy>User</cp:lastModifiedBy>
  <cp:revision>2</cp:revision>
  <dcterms:created xsi:type="dcterms:W3CDTF">2020-11-29T18:09:44Z</dcterms:created>
  <dcterms:modified xsi:type="dcterms:W3CDTF">2020-11-29T18:28:56Z</dcterms:modified>
</cp:coreProperties>
</file>