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4" r:id="rId9"/>
    <p:sldId id="265" r:id="rId10"/>
    <p:sldId id="266" r:id="rId11"/>
    <p:sldId id="267" r:id="rId12"/>
  </p:sldIdLst>
  <p:sldSz cx="10680700" cy="8001000"/>
  <p:notesSz cx="10680700" cy="8001000"/>
  <p:embeddedFontLst>
    <p:embeddedFont>
      <p:font typeface="Calibri" panose="020F0502020204030204" pitchFamily="34" charset="0"/>
      <p:regular r:id="rId13"/>
      <p:bold r:id="rId14"/>
      <p:italic r:id="rId15"/>
      <p:boldItalic r:id="rId16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565" y="-72"/>
      </p:cViewPr>
      <p:guideLst>
        <p:guide orient="horz" pos="3168"/>
        <p:guide pos="244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1.fntdata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font" Target="fonts/font4.fntdata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font" Target="fonts/font3.fntdata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2.fntdata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Title</a:t>
            </a:r>
            <a:endParaRPr lang="en-US"/>
          </a:p>
        </p:txBody>
      </p:sp>
      <p:sp>
        <p:nvSpPr>
          <p:cNvPr id="3" name="Text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smtClean="0"/>
              <a:t>Text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525B2-4347-4F72-BAF7-76B19438D329}" type="datetimeFigureOut">
              <a:rPr lang="en-US" smtClean="0"/>
              <a:t>11/13/2023</a:t>
            </a:fld>
            <a:endParaRPr lang="en-US"/>
          </a:p>
        </p:txBody>
      </p:sp>
      <p:sp>
        <p:nvSpPr>
          <p:cNvPr id="5" name="Foo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073CC-40D5-4B23-8DF0-9BD0A0C12F2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77666" y="427735"/>
            <a:ext cx="6797992" cy="171094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77666" y="2459482"/>
            <a:ext cx="6797992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2568130" y="9944862"/>
            <a:ext cx="2417063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377666" y="9944862"/>
            <a:ext cx="1737264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11/13/2023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5438394" y="9944862"/>
            <a:ext cx="1737264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1"/>
          <p:cNvSpPr/>
          <p:nvPr/>
        </p:nvSpPr>
        <p:spPr>
          <a:xfrm>
            <a:off x="0" y="27974"/>
            <a:ext cx="10680700" cy="8001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1"/>
          <p:cNvSpPr/>
          <p:nvPr/>
        </p:nvSpPr>
        <p:spPr>
          <a:xfrm>
            <a:off x="0" y="0"/>
            <a:ext cx="10680700" cy="8001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1"/>
          <p:cNvSpPr/>
          <p:nvPr/>
        </p:nvSpPr>
        <p:spPr>
          <a:xfrm rot="16200000">
            <a:off x="1337889" y="-1339850"/>
            <a:ext cx="8001000" cy="106807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1"/>
          <p:cNvSpPr/>
          <p:nvPr/>
        </p:nvSpPr>
        <p:spPr>
          <a:xfrm>
            <a:off x="3156" y="4564"/>
            <a:ext cx="10680700" cy="8001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1"/>
          <p:cNvSpPr/>
          <p:nvPr/>
        </p:nvSpPr>
        <p:spPr>
          <a:xfrm rot="16200000">
            <a:off x="1339558" y="-1341855"/>
            <a:ext cx="8001000" cy="106807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1"/>
          <p:cNvSpPr/>
          <p:nvPr/>
        </p:nvSpPr>
        <p:spPr>
          <a:xfrm>
            <a:off x="3252118" y="245550"/>
            <a:ext cx="4616624" cy="737676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1"/>
          <p:cNvSpPr/>
          <p:nvPr/>
        </p:nvSpPr>
        <p:spPr>
          <a:xfrm rot="5400000">
            <a:off x="1339850" y="-1360402"/>
            <a:ext cx="8001000" cy="106807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1"/>
          <p:cNvSpPr/>
          <p:nvPr/>
        </p:nvSpPr>
        <p:spPr>
          <a:xfrm>
            <a:off x="1451918" y="-319980"/>
            <a:ext cx="7992888" cy="8496944"/>
          </a:xfrm>
          <a:prstGeom prst="rect">
            <a:avLst/>
          </a:prstGeom>
          <a:blipFill>
            <a:blip r:embed="rId2" cstate="print"/>
            <a:srcRect/>
            <a:stretch>
              <a:fillRect t="-30042" b="-20692"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1"/>
          <p:cNvSpPr/>
          <p:nvPr/>
        </p:nvSpPr>
        <p:spPr>
          <a:xfrm>
            <a:off x="0" y="0"/>
            <a:ext cx="10680700" cy="8001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1"/>
          <p:cNvSpPr/>
          <p:nvPr/>
        </p:nvSpPr>
        <p:spPr>
          <a:xfrm>
            <a:off x="0" y="0"/>
            <a:ext cx="10680700" cy="8001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1"/>
          <p:cNvSpPr/>
          <p:nvPr/>
        </p:nvSpPr>
        <p:spPr>
          <a:xfrm>
            <a:off x="0" y="0"/>
            <a:ext cx="10680700" cy="8001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eme Office">
  <a:themeElements>
    <a:clrScheme name="Standard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Standard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Standard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</TotalTime>
  <Words>0</Words>
  <Application>Microsoft Office PowerPoint</Application>
  <PresentationFormat>Произвольный</PresentationFormat>
  <Paragraphs>0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4" baseType="lpstr">
      <vt:lpstr>Arial</vt:lpstr>
      <vt:lpstr>Calibri</vt:lpstr>
      <vt:lpstr>Theme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PowerPoint</dc:title>
  <dc:creator>Олеся</dc:creator>
  <cp:lastModifiedBy>olesy</cp:lastModifiedBy>
  <cp:revision>2</cp:revision>
  <dcterms:modified xsi:type="dcterms:W3CDTF">2023-11-13T07:50:15Z</dcterms:modified>
</cp:coreProperties>
</file>