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  <p:sldId id="270" r:id="rId9"/>
    <p:sldId id="263" r:id="rId10"/>
    <p:sldId id="264" r:id="rId11"/>
    <p:sldId id="266" r:id="rId12"/>
    <p:sldId id="269" r:id="rId13"/>
    <p:sldId id="265" r:id="rId14"/>
    <p:sldId id="268" r:id="rId15"/>
    <p:sldId id="271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-7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467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09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2509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1577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95475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7445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966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706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81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962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367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084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800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404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556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80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425D-19B1-4D20-A34C-00C5C41B995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657414-4521-4A5D-8BA3-3FB0B061B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65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6379" y="1566978"/>
            <a:ext cx="9144000" cy="311407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Кондрашкина Таисия Ефимовна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Гриднева Наталья Александровна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учреждение: </a:t>
            </a:r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Клочковская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ООШ филиал МКОУ «Ребрихинская СОШ»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15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2894"/>
            <a:ext cx="10515600" cy="903235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 военных лет</a:t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942" y="1342103"/>
            <a:ext cx="90138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помню хлеб, военный , горький.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Он весь почти из лебеды.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В нём  в каждой корке, в каждой крошке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Был горький вкус людской беды.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И горе было частым гостем,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Им были детства  дни полны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Особо помним мы, что счастью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Был равен горький хлеб войны.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войны…. Он замешан на великом труде, слезах матерей, хлеб, ковавший Победу.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86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22" y="143051"/>
            <a:ext cx="10515600" cy="767389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зерна до буханки хлеба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663678" y="1076632"/>
            <a:ext cx="1578077" cy="6636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зерно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4689988" y="1150374"/>
            <a:ext cx="1637070" cy="678426"/>
          </a:xfrm>
          <a:prstGeom prst="rightArrow">
            <a:avLst>
              <a:gd name="adj1" fmla="val 50000"/>
              <a:gd name="adj2" fmla="val 52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уход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2551471" y="1106130"/>
            <a:ext cx="1696064" cy="678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посев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1949" y="1932039"/>
            <a:ext cx="187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селекционер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16942" y="1976284"/>
            <a:ext cx="106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агроном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19484" y="218276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механизатор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56206" y="212376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комбайнёр</a:t>
            </a:r>
          </a:p>
        </p:txBody>
      </p:sp>
      <p:sp>
        <p:nvSpPr>
          <p:cNvPr id="26" name="Стрелка вправо 25"/>
          <p:cNvSpPr/>
          <p:nvPr/>
        </p:nvSpPr>
        <p:spPr>
          <a:xfrm>
            <a:off x="6887497" y="1076633"/>
            <a:ext cx="1681315" cy="811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уборка урожая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14400" y="3524865"/>
            <a:ext cx="18140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Элеватор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436375" y="3510116"/>
            <a:ext cx="1902542" cy="973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Мукомольный завод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97858" y="4498258"/>
            <a:ext cx="1312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/>
              <a:t>рабочие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83859" y="4925962"/>
            <a:ext cx="150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мукомол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150076" y="3495368"/>
            <a:ext cx="1592827" cy="1002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Пекарня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406581" y="3495368"/>
            <a:ext cx="1533831" cy="1017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Магазин</a:t>
            </a:r>
          </a:p>
        </p:txBody>
      </p:sp>
      <p:sp>
        <p:nvSpPr>
          <p:cNvPr id="34" name="TextBox 33"/>
          <p:cNvSpPr txBox="1"/>
          <p:nvPr/>
        </p:nvSpPr>
        <p:spPr>
          <a:xfrm flipH="1">
            <a:off x="6253312" y="4895612"/>
            <a:ext cx="11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пекари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657303" y="4881716"/>
            <a:ext cx="1218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продавцы</a:t>
            </a:r>
          </a:p>
        </p:txBody>
      </p:sp>
    </p:spTree>
    <p:extLst>
      <p:ext uri="{BB962C8B-B14F-4D97-AF65-F5344CB8AC3E}">
        <p14:creationId xmlns="" xmlns:p14="http://schemas.microsoft.com/office/powerpoint/2010/main" val="13089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964426" y="693174"/>
            <a:ext cx="756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265472" y="1474839"/>
            <a:ext cx="9925664" cy="582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Гипотиза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ребята будут знать,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сколько затрачено труда для того, чтобы пришёл хлеб  к нам на стол, то  будут бережнее относиться к нему.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проследить как используют дети  хлеб в столовой нашей школы, узнать как важен для них хлеб в питании, как они хранят хлеб и что делают с чёрствым или заплесневелым хлебом.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Я выяснила: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Анкетирование: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Ваше отношение к хлебу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-хорошо  99 </a:t>
            </a:r>
            <a:r>
              <a:rPr lang="ru-RU" dirty="0" smtClean="0"/>
              <a:t>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-плохо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-равнодушно 1/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Какой вам хлеб нравится 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-пшеничный (белый)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-ржаной  (чёрный)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пшенично-ржаной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-никакой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3.Как вы храните хлеб дома 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-на столе (в пакете)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ru-RU" dirty="0" smtClean="0"/>
              <a:t>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 хлебнице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dirty="0" smtClean="0"/>
              <a:t>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 холодильнике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dirty="0" smtClean="0"/>
              <a:t>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другой способ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/>
              <a:t>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4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031" y="471948"/>
            <a:ext cx="1000432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А ещё я подсчитала, что если каждый ученик  из моего класса не доест и выбросит 50г хлеба, то это составит 600г, а если  все ребята из начального звена, то это получится 2500 г или 2,5 кг.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помнить о бережном отношении хлеба.  Поэтому я    вместе с родителями провела  несколько опытов 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Опыт первый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 Что хранится дольше в обычном целлофановом пакете  белый хлеб или чёрный 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фото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Начало исследования.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ОПЫТ 1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опыта взяли одинаковые по размеру кусочки хлеба и положили их в разные целлофановые мешочки. 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2) Хранили 3дня  (срок хранения указанный в упаковке – 72часа).</a:t>
            </a:r>
          </a:p>
          <a:p>
            <a:pPr marL="342900" indent="-34290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хлеб стал  более  влажным, появились капельки влаги на мешочке, корочка чёрного хлеба была сухой , внешних изменений нет.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3) Хранили 6 дней</a:t>
            </a:r>
          </a:p>
          <a:p>
            <a:pPr marL="342900" indent="-34290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хлеб  на вид, пятна плесени, неприятный запах, чёрный хлеб  пятна плесени , неприятный запах.</a:t>
            </a:r>
          </a:p>
          <a:p>
            <a:pPr marL="342900" indent="-34290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и чёрный хлеб, в целлофановом мешочке ,хранятся   по времени одинаково. После 3х дней он становится несвежим, влажным , белая корочка хлеба становится мягче. Значит ,иногда полезно класть чёрствый хлеб в мешочек, чтобы он стал мягким.  В течении 6 дней хлеб не пригоден для питания.  Он плесневеет, а это значит опасно для  здоровья.</a:t>
            </a:r>
          </a:p>
        </p:txBody>
      </p:sp>
    </p:spTree>
    <p:extLst>
      <p:ext uri="{BB962C8B-B14F-4D97-AF65-F5344CB8AC3E}">
        <p14:creationId xmlns="" xmlns:p14="http://schemas.microsoft.com/office/powerpoint/2010/main" val="22260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40658" y="516195"/>
            <a:ext cx="7949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выяснить в каких упаковках и условиях хлеб дольше сохраняется свежим  и пригодным для пищи.</a:t>
            </a:r>
          </a:p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929146" y="1578077"/>
            <a:ext cx="95717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Опыт 2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Выбранные упаковочные материалы: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Пищевая плёнка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Пергаментная бумага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Пищевая фольга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Льняное полотенце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Хлебница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Эмалированная посуда, глиняный горшок.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Холодильная камера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 Для опыта взяли булку белого (пшеничного) хлеба в нарезке и  поместили по одинаковому кусочку в каждую из этих упаковок.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хранения: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пищевая плёнка: 3дня- хлеб мягкий , запах не изменился, 6 дней – плесень чуть появилась, запах почти не изменился.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пергаментной бумаге:  3 дня- хлеб засох, превратился в сухарь.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пищевой фольге:3 дня – стал чуть мягче,  запах свежий., 6 дней  изменений нет, мягкий , как был, запах приятный.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льняное полотенце: 3 дня хлеб засох.</a:t>
            </a:r>
          </a:p>
          <a:p>
            <a:pPr marL="342900" indent="-342900"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38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716" y="412955"/>
            <a:ext cx="977818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хлебница: 3 дня хлеб мягкий, внешних изменений нет, 6 дней  зачерствел, запах не изменился.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6)  эмалированная посуда:3 дня видимых изменений нет, мягкий, запах приятный, 6 дней подсох.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7) холодильная камера: после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разморозки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внешних изменений  нет, свежий и мягкий, как будто  только испекли.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пергаментной бумаге и льняном полотенце свободно  проникает воздух, поэтому, хлеб засох в течении положенного срока хранения, за три дня превратился в сухари;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целлофановом мешочке  и пищевой плёнке хлеб хранился  свежим не больше положенного срока хранения, через 6 дней он покрылся плесенью и испортился ( от влаги хлеб  плесневеет).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фольге он хранился дольше ( не проникает свет),был более свежий и приятный на запах, но в течении 8 дней, покрылся так же плесенью.</a:t>
            </a: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Дольше всего хлеб хранился  в  эмалированной посуде и  глиняном горшке. Плесень в этой посуде появилась лишь на 10 день.</a:t>
            </a:r>
          </a:p>
          <a:p>
            <a:pPr marL="342900" indent="-342900"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Лучше всего в домашних условиях хлеб хранить в заморозке.</a:t>
            </a:r>
          </a:p>
          <a:p>
            <a:pPr marL="342900" indent="-342900"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продолжительного использования подходят сухари.</a:t>
            </a:r>
          </a:p>
          <a:p>
            <a:pPr marL="342900" indent="-34290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Практическая значимость работы: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При правильном хранении хлеба мы экономим   на стоимости дополнительно купленного хлеба и ограничиваем свой организм от вредных микробов., получаемых в виде плесени при неправильном хранении. Теперь я знаю цену хлеба.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8DBF9F-168C-4422-A7DB-63FA025F1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923" y="190031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32281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726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579" y="825911"/>
            <a:ext cx="8596668" cy="6032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1.Введение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Актуальность исследования.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1.1Цель и задачи исследования.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Интересные факты о хлебе.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 Кто потрудился, чтоб каравай на стол явился?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 Хлеб военных лет.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2.Методы исследования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Анкетирование одноклассников.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Наблюдения.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Эксперимент.</a:t>
            </a:r>
          </a:p>
          <a:p>
            <a:pPr marL="0" indent="0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30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6477" y="486696"/>
            <a:ext cx="89965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3.Результаты исследования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 Результаты анкетирования.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Результаты наблюдения.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 Результаты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эксперементов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 Как использовать остатки хлеба?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(фото фиксация проведения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эксперементов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09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248" y="486768"/>
            <a:ext cx="10515600" cy="5408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67CF7BB-263D-43AF-9DE2-55F0A22ECAA3}"/>
              </a:ext>
            </a:extLst>
          </p:cNvPr>
          <p:cNvSpPr/>
          <p:nvPr/>
        </p:nvSpPr>
        <p:spPr>
          <a:xfrm>
            <a:off x="406166" y="1837191"/>
            <a:ext cx="9261447" cy="9731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потрудился, чтоб каравай на стол явился?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8FD311E-B4BF-4842-B7CE-E3A3397DDE55}"/>
              </a:ext>
            </a:extLst>
          </p:cNvPr>
          <p:cNvSpPr/>
          <p:nvPr/>
        </p:nvSpPr>
        <p:spPr>
          <a:xfrm>
            <a:off x="406166" y="4039300"/>
            <a:ext cx="9261447" cy="9731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Защита интересов селянина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68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3395" y="265471"/>
            <a:ext cx="2993921" cy="4445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DEBD1292-B3DF-4F04-A2BE-0995DA21B361}"/>
              </a:ext>
            </a:extLst>
          </p:cNvPr>
          <p:cNvSpPr/>
          <p:nvPr/>
        </p:nvSpPr>
        <p:spPr>
          <a:xfrm>
            <a:off x="3313379" y="250722"/>
            <a:ext cx="5343923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, в каких объёмах  выращивают пшеницу на полях Алтая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FAACFE74-9335-4347-91D3-20C9905338A4}"/>
              </a:ext>
            </a:extLst>
          </p:cNvPr>
          <p:cNvSpPr/>
          <p:nvPr/>
        </p:nvSpPr>
        <p:spPr>
          <a:xfrm>
            <a:off x="1961535" y="3122443"/>
            <a:ext cx="6563032" cy="14348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 как обстоят дела  в лаборатории  нашего района  по проверке зерна на всхожесть и выборе  семян для будущего урожая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EB974E57-3A3C-40C9-B451-E05C458D28CF}"/>
              </a:ext>
            </a:extLst>
          </p:cNvPr>
          <p:cNvSpPr/>
          <p:nvPr/>
        </p:nvSpPr>
        <p:spPr>
          <a:xfrm>
            <a:off x="4940709" y="4586749"/>
            <a:ext cx="5471652" cy="1474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эксперимент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упаковках, контейнерах и условиях хлеб дольше сохраняется свежим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EAFD68ED-3CA2-421D-8C28-3F57363D2621}"/>
              </a:ext>
            </a:extLst>
          </p:cNvPr>
          <p:cNvSpPr/>
          <p:nvPr/>
        </p:nvSpPr>
        <p:spPr>
          <a:xfrm>
            <a:off x="520118" y="5117690"/>
            <a:ext cx="4815280" cy="1605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анкетирование среди семей детей на предмет использования хлеба, наличие знаний о хлебе и его правильном способе хранения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7420" y="3067664"/>
            <a:ext cx="1474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7868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1497"/>
          </a:xfrm>
        </p:spPr>
        <p:txBody>
          <a:bodyPr>
            <a:normAutofit fontScale="90000"/>
          </a:bodyPr>
          <a:lstStyle/>
          <a:p>
            <a:r>
              <a:rPr lang="ru-RU" dirty="0"/>
              <a:t>Фотографии</a:t>
            </a:r>
            <a:br>
              <a:rPr lang="ru-RU" dirty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312604"/>
            <a:ext cx="113120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</a:p>
          <a:p>
            <a:r>
              <a:rPr lang="ru-RU" dirty="0"/>
              <a:t>   Хлеб – это важная часть питания человека, он всегда  на нашем столе, и на завтрак, и на обед , и на ужин. Он всегда с нами в дороге, если мы собрались в путешествие или поход.</a:t>
            </a:r>
          </a:p>
          <a:p>
            <a:r>
              <a:rPr lang="ru-RU" dirty="0"/>
              <a:t>  В словаре указано, что слово хлеб образовано от слова «</a:t>
            </a:r>
            <a:r>
              <a:rPr lang="ru-RU" dirty="0" err="1"/>
              <a:t>жити</a:t>
            </a:r>
            <a:r>
              <a:rPr lang="ru-RU" dirty="0"/>
              <a:t>» (жить).  На Руси хлеб называли жито. Ещё 15 тысяч лет назад человек впервые стал использовать в пищу  зёрна диких злаков.  Самый первый хлеб был жидкий как каша. С появлением огня хлеб стали выпекать.  Шли годы человек выращивал много новых сортов  пшеницы. Качество выпекаемого  хлеба улучшалось. Он стал  более разнообразным: наливной хлеб, хлеб  из пророщенных семян ржи, злаковые хлеба.</a:t>
            </a:r>
          </a:p>
          <a:p>
            <a:r>
              <a:rPr lang="ru-RU" dirty="0"/>
              <a:t>         А хлеб выпеченный из маминых или бабушкиных рук всегда  идёт  « на ура!». Он тёплый, мягкий, « живой»,так как пахнет  на весь дом  таким ароматом, что нет ничего дороже , купленного в магазине. </a:t>
            </a:r>
          </a:p>
          <a:p>
            <a:r>
              <a:rPr lang="ru-RU" dirty="0"/>
              <a:t>         Почему люди не могут обходиться без хлеба?</a:t>
            </a:r>
          </a:p>
          <a:p>
            <a:r>
              <a:rPr lang="ru-RU" dirty="0"/>
              <a:t>       Оказывается, хлеб – источник белков, углеводов и витаминов.  </a:t>
            </a:r>
          </a:p>
        </p:txBody>
      </p:sp>
    </p:spTree>
    <p:extLst>
      <p:ext uri="{BB962C8B-B14F-4D97-AF65-F5344CB8AC3E}">
        <p14:creationId xmlns="" xmlns:p14="http://schemas.microsoft.com/office/powerpoint/2010/main" val="2999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046" y="347873"/>
            <a:ext cx="10515600" cy="432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в хлебе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9D2931D-7775-446F-B319-93CD605639B6}"/>
              </a:ext>
            </a:extLst>
          </p:cNvPr>
          <p:cNvSpPr/>
          <p:nvPr/>
        </p:nvSpPr>
        <p:spPr>
          <a:xfrm>
            <a:off x="380418" y="2220824"/>
            <a:ext cx="4124679" cy="1834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группы «В»,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нервной системы и в процессах тканевого дыхания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3AE236C-6847-4614-A23D-A6D8C2D942F3}"/>
              </a:ext>
            </a:extLst>
          </p:cNvPr>
          <p:cNvSpPr/>
          <p:nvPr/>
        </p:nvSpPr>
        <p:spPr>
          <a:xfrm>
            <a:off x="7046230" y="1902543"/>
            <a:ext cx="4622334" cy="2256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РР регулирует окислительные процессы в организме, а её недостаток приводит к быстрой утомляемости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F85A78E-2281-47F2-9051-37EE86BA62D3}"/>
              </a:ext>
            </a:extLst>
          </p:cNvPr>
          <p:cNvSpPr/>
          <p:nvPr/>
        </p:nvSpPr>
        <p:spPr>
          <a:xfrm>
            <a:off x="2934568" y="4159045"/>
            <a:ext cx="5025005" cy="1308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«Е» отвечает за здоровье кожи, ногтей, волос.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="" xmlns:a16="http://schemas.microsoft.com/office/drawing/2014/main" id="{8E76AED6-6733-4970-9EBC-75D82EA11360}"/>
              </a:ext>
            </a:extLst>
          </p:cNvPr>
          <p:cNvSpPr/>
          <p:nvPr/>
        </p:nvSpPr>
        <p:spPr>
          <a:xfrm rot="8690834">
            <a:off x="2655264" y="1432432"/>
            <a:ext cx="2210702" cy="1617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="" xmlns:a16="http://schemas.microsoft.com/office/drawing/2014/main" id="{31FA1C23-9CCE-4DAF-9C13-BC5F6251E7A7}"/>
              </a:ext>
            </a:extLst>
          </p:cNvPr>
          <p:cNvSpPr/>
          <p:nvPr/>
        </p:nvSpPr>
        <p:spPr>
          <a:xfrm rot="1791999">
            <a:off x="6914416" y="1458013"/>
            <a:ext cx="2399703" cy="11061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extLst>
              <a:ext uri="{FF2B5EF4-FFF2-40B4-BE49-F238E27FC236}">
                <a16:creationId xmlns="" xmlns:a16="http://schemas.microsoft.com/office/drawing/2014/main" id="{01C1BBF2-07FE-497A-A538-DB43EAEC4E71}"/>
              </a:ext>
            </a:extLst>
          </p:cNvPr>
          <p:cNvSpPr/>
          <p:nvPr/>
        </p:nvSpPr>
        <p:spPr>
          <a:xfrm rot="5400000">
            <a:off x="4117946" y="2208883"/>
            <a:ext cx="3082215" cy="1856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5F85A78E-2281-47F2-9051-37EE86BA62D3}"/>
              </a:ext>
            </a:extLst>
          </p:cNvPr>
          <p:cNvSpPr/>
          <p:nvPr/>
        </p:nvSpPr>
        <p:spPr>
          <a:xfrm>
            <a:off x="506000" y="5589639"/>
            <a:ext cx="5025005" cy="1268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Триптофан, стимулирует выработку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серотомина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гормона хорошего настроения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F85A78E-2281-47F2-9051-37EE86BA62D3}"/>
              </a:ext>
            </a:extLst>
          </p:cNvPr>
          <p:cNvSpPr/>
          <p:nvPr/>
        </p:nvSpPr>
        <p:spPr>
          <a:xfrm>
            <a:off x="6090722" y="5604387"/>
            <a:ext cx="5025005" cy="1253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Соли кальция, калия, фосфора необходимы для развития костей и мышц.</a:t>
            </a:r>
          </a:p>
        </p:txBody>
      </p:sp>
    </p:spTree>
    <p:extLst>
      <p:ext uri="{BB962C8B-B14F-4D97-AF65-F5344CB8AC3E}">
        <p14:creationId xmlns="" xmlns:p14="http://schemas.microsoft.com/office/powerpoint/2010/main" val="28608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Хвала рукам, что пахнут хлебом!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034" y="1179871"/>
            <a:ext cx="8596668" cy="56781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сразу стали зёрна хлебом тем, что на столе.  Люди долго и упорно потрудились на земле!                         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(Фото каравай)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он хлебушек душистый,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он тёплый, золотистый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каждый дом, на каждый стол.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 пожаловал , пришёл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В нём здоровье наше , сила.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нём чудесное тепло.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Сколько рук его растило,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Охраняло, берегло.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В нём земли родимой соки.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Солнца свет весёлый в нём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Уплетай за обе щёки,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Вырастай богатырём! (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Погореловский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26184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716" y="575186"/>
            <a:ext cx="9217742" cy="5633885"/>
          </a:xfrm>
        </p:spPr>
        <p:txBody>
          <a:bodyPr>
            <a:normAutofit/>
          </a:bodyPr>
          <a:lstStyle/>
          <a:p>
            <a:pPr algn="ctr"/>
            <a:r>
              <a:rPr lang="ru-RU" u="sng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В каждый дом, на каждый стол, он пожаловал, пришёл.</a:t>
            </a: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Пахнущий ветром полей,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 и мудрость дарящий-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Щедрый кормилец людей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Тяжким трудом добытый, 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Солнцем  согрет и землёй,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Свежий, румяный, душистый,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Солнышком налитой.</a:t>
            </a:r>
            <a:b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-Кто же потрудился, чтоб каравай к нам на стол явился?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(фото )</a:t>
            </a:r>
          </a:p>
        </p:txBody>
      </p:sp>
    </p:spTree>
    <p:extLst>
      <p:ext uri="{BB962C8B-B14F-4D97-AF65-F5344CB8AC3E}">
        <p14:creationId xmlns="" xmlns:p14="http://schemas.microsoft.com/office/powerpoint/2010/main" val="42435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639</TotalTime>
  <Words>1370</Words>
  <Application>Microsoft Office PowerPoint</Application>
  <PresentationFormat>Произвольный</PresentationFormat>
  <Paragraphs>151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Автор проекта: Кондрашкина Таисия Ефимовна Руководитель проекта: Гриднева Наталья Александровна  Образовательное учреждение: Клочковская  ООШ филиал МКОУ «Ребрихинская СОШ» </vt:lpstr>
      <vt:lpstr>Содержание</vt:lpstr>
      <vt:lpstr>Слайд 3</vt:lpstr>
      <vt:lpstr>Исследовательский проект:</vt:lpstr>
      <vt:lpstr>Цель :</vt:lpstr>
      <vt:lpstr>Фотографии </vt:lpstr>
      <vt:lpstr>Витамины в хлебе</vt:lpstr>
      <vt:lpstr>Хвала рукам, что пахнут хлебом!</vt:lpstr>
      <vt:lpstr> В каждый дом, на каждый стол, он пожаловал, пришёл. Пахнущий ветром полей, Силу и мудрость дарящий- Щедрый кормилец людей Тяжким трудом добытый,   Солнцем  согрет и землёй,  Свежий, румяный, душистый,  Солнышком налитой.   -Кто же потрудился, чтоб каравай к нам на стол явился? (фото )</vt:lpstr>
      <vt:lpstr>Хлеб военных лет          </vt:lpstr>
      <vt:lpstr>От зерна до буханки хлеба</vt:lpstr>
      <vt:lpstr>Слайд 12</vt:lpstr>
      <vt:lpstr>Слайд 13</vt:lpstr>
      <vt:lpstr>Слайд 14</vt:lpstr>
      <vt:lpstr>Слайд 15</vt:lpstr>
      <vt:lpstr>Благодарим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в начальной школе.</dc:title>
  <dc:creator>Admi</dc:creator>
  <cp:lastModifiedBy>Комп</cp:lastModifiedBy>
  <cp:revision>73</cp:revision>
  <dcterms:created xsi:type="dcterms:W3CDTF">2022-01-18T15:22:14Z</dcterms:created>
  <dcterms:modified xsi:type="dcterms:W3CDTF">2023-02-08T11:43:16Z</dcterms:modified>
</cp:coreProperties>
</file>