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68" r:id="rId4"/>
    <p:sldId id="270" r:id="rId5"/>
    <p:sldId id="271" r:id="rId6"/>
    <p:sldId id="272" r:id="rId7"/>
    <p:sldId id="26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E8B8C"/>
    <a:srgbClr val="339AA7"/>
    <a:srgbClr val="2873C7"/>
    <a:srgbClr val="98124D"/>
    <a:srgbClr val="C6247A"/>
    <a:srgbClr val="C52378"/>
    <a:srgbClr val="853E5B"/>
    <a:srgbClr val="F94900"/>
    <a:srgbClr val="613125"/>
    <a:srgbClr val="AC187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8025" autoAdjust="0"/>
    <p:restoredTop sz="96433" autoAdjust="0"/>
  </p:normalViewPr>
  <p:slideViewPr>
    <p:cSldViewPr snapToGrid="0">
      <p:cViewPr varScale="1">
        <p:scale>
          <a:sx n="70" d="100"/>
          <a:sy n="70" d="100"/>
        </p:scale>
        <p:origin x="-44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11.10.2023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11.10.2023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11.10.2023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11.10.2023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11.10.2023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11.10.2023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11.10.2023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4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28049" y="982066"/>
            <a:ext cx="7779224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n w="0"/>
                <a:solidFill>
                  <a:srgbClr val="00206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МБОУ </a:t>
            </a:r>
            <a:r>
              <a:rPr lang="ru-RU" sz="2000" b="1" dirty="0" err="1" smtClean="0">
                <a:ln w="0"/>
                <a:solidFill>
                  <a:srgbClr val="00206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Новомеловатская</a:t>
            </a:r>
            <a:r>
              <a:rPr lang="ru-RU" sz="2000" b="1" dirty="0" smtClean="0">
                <a:ln w="0"/>
                <a:solidFill>
                  <a:srgbClr val="00206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 СОШ</a:t>
            </a:r>
          </a:p>
          <a:p>
            <a:pPr algn="ctr"/>
            <a:r>
              <a:rPr lang="ru-RU" sz="2000" b="1" dirty="0" smtClean="0">
                <a:ln w="0"/>
                <a:solidFill>
                  <a:srgbClr val="00206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им. Ф.П. </a:t>
            </a:r>
            <a:r>
              <a:rPr lang="ru-RU" sz="2000" b="1" dirty="0" err="1" smtClean="0">
                <a:ln w="0"/>
                <a:solidFill>
                  <a:srgbClr val="00206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Зацепилова</a:t>
            </a:r>
            <a:endParaRPr lang="ru-RU" sz="2000" b="1" dirty="0" smtClean="0">
              <a:ln w="0"/>
              <a:solidFill>
                <a:srgbClr val="002060"/>
              </a:solidFill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ln w="0"/>
                <a:solidFill>
                  <a:srgbClr val="00206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Патриотическое воспитание младших школьников средствами проектно-исследовательской   деятельности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252210" y="4286249"/>
            <a:ext cx="2468880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Бирюкова С.Г.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учитель начальных классов</a:t>
            </a:r>
            <a:endParaRPr lang="ru-RU" b="1" dirty="0"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</p:txBody>
      </p:sp>
      <p:pic>
        <p:nvPicPr>
          <p:cNvPr id="6" name="Рисунок 5" descr="C:\Users\START\Downloads\IMG_20230209_13315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96788" y="3862317"/>
            <a:ext cx="3261814" cy="2995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Проектно –исследовательская деятельность</a:t>
            </a:r>
            <a:endParaRPr lang="ru-RU" dirty="0"/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1.Позволяет каждому ребёнку почувствовать себя исследователем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2.Помогает овладеть навыками работы с различными источниками информации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Позволяет объединить детей, родителей и педагогов в совместную творческую деятельность</a:t>
            </a: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55593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572856"/>
          </a:xfrm>
        </p:spPr>
        <p:txBody>
          <a:bodyPr>
            <a:normAutofit/>
          </a:bodyPr>
          <a:lstStyle/>
          <a:p>
            <a:pPr algn="ctr"/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Проекты УМК «Школа России»</a:t>
            </a:r>
            <a:b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«Моя семья», «Моя родословная».</a:t>
            </a:r>
            <a:endParaRPr lang="ru-RU" dirty="0"/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628650" y="2538483"/>
            <a:ext cx="7886700" cy="3638479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3" name="Рисунок 12" descr="C:\Users\START\Desktop\ролик\4\20210302_12310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6259" y="1958486"/>
            <a:ext cx="6020972" cy="3992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655593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572856"/>
          </a:xfrm>
        </p:spPr>
        <p:txBody>
          <a:bodyPr>
            <a:normAutofit/>
          </a:bodyPr>
          <a:lstStyle/>
          <a:p>
            <a:pPr algn="ctr"/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Проекты УМК «Школа России»</a:t>
            </a:r>
            <a:b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«Моя малая родина»</a:t>
            </a:r>
            <a:endParaRPr lang="ru-RU" dirty="0"/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628650" y="2538483"/>
            <a:ext cx="7886700" cy="3638479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" name="Рисунок 5" descr="C:\Users\START\Desktop\ролик\4\20200929_13254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7422" y="2354155"/>
            <a:ext cx="3559126" cy="2682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START\Downloads\IMG_20230209_09394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02340" y="2433711"/>
            <a:ext cx="3314916" cy="262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655593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Проекты УМК «Школа России»</a:t>
            </a:r>
            <a:b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«Кто нас защищает»</a:t>
            </a:r>
            <a:b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«Мы помним, мы гордимся!»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Содержимое 9" descr="C:\Users\Директор\Desktop\20220506_111401.jpg"/>
          <p:cNvPicPr>
            <a:picLocks noGrp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4954137" y="1856095"/>
            <a:ext cx="3452884" cy="21972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2" descr="C:\Users\Директор\Desktop\20221111_09405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95079" y="4148919"/>
            <a:ext cx="3411941" cy="21563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55593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572856"/>
          </a:xfrm>
        </p:spPr>
        <p:txBody>
          <a:bodyPr>
            <a:normAutofit/>
          </a:bodyPr>
          <a:lstStyle/>
          <a:p>
            <a:pPr algn="ctr"/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Проекты УМК «Школа России»</a:t>
            </a:r>
            <a:b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«Что такое подвиг?»</a:t>
            </a:r>
            <a:endParaRPr lang="ru-RU" dirty="0"/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628650" y="2538483"/>
            <a:ext cx="7886700" cy="3638479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Объект 9" descr="C:\Documents and Settings\Admin\Local Settings\Temporary Internet Files\Content.Word\CAM03298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63040" y="2101754"/>
            <a:ext cx="6220650" cy="3921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655593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4975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939</TotalTime>
  <Words>61</Words>
  <Application>Microsoft Office PowerPoint</Application>
  <PresentationFormat>Экран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Проектно –исследовательская деятельность</vt:lpstr>
      <vt:lpstr> Проекты УМК «Школа России» «Моя семья», «Моя родословная».</vt:lpstr>
      <vt:lpstr> Проекты УМК «Школа России» «Моя малая родина»</vt:lpstr>
      <vt:lpstr> Проекты УМК «Школа России» «Кто нас защищает» «Мы помним, мы гордимся!»</vt:lpstr>
      <vt:lpstr> Проекты УМК «Школа России» «Что такое подвиг?»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START</cp:lastModifiedBy>
  <cp:revision>112</cp:revision>
  <dcterms:created xsi:type="dcterms:W3CDTF">2013-11-19T05:52:05Z</dcterms:created>
  <dcterms:modified xsi:type="dcterms:W3CDTF">2023-10-11T11:21:39Z</dcterms:modified>
</cp:coreProperties>
</file>