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  <p:sldId id="256" r:id="rId3"/>
    <p:sldId id="258" r:id="rId4"/>
    <p:sldId id="259" r:id="rId5"/>
    <p:sldId id="262" r:id="rId6"/>
    <p:sldId id="263" r:id="rId7"/>
    <p:sldId id="264" r:id="rId8"/>
    <p:sldId id="260" r:id="rId9"/>
    <p:sldId id="257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EDB86-0015-46D8-8EE3-0CDE2492DD9A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3C1F0-3042-4F0E-9778-0CDAE0E2C0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51954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EDB86-0015-46D8-8EE3-0CDE2492DD9A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3C1F0-3042-4F0E-9778-0CDAE0E2C0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43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EDB86-0015-46D8-8EE3-0CDE2492DD9A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3C1F0-3042-4F0E-9778-0CDAE0E2C0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78333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EDB86-0015-46D8-8EE3-0CDE2492DD9A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3C1F0-3042-4F0E-9778-0CDAE0E2C012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123758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EDB86-0015-46D8-8EE3-0CDE2492DD9A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3C1F0-3042-4F0E-9778-0CDAE0E2C0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67123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EDB86-0015-46D8-8EE3-0CDE2492DD9A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3C1F0-3042-4F0E-9778-0CDAE0E2C0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31413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EDB86-0015-46D8-8EE3-0CDE2492DD9A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3C1F0-3042-4F0E-9778-0CDAE0E2C0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4044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EDB86-0015-46D8-8EE3-0CDE2492DD9A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3C1F0-3042-4F0E-9778-0CDAE0E2C0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97525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EDB86-0015-46D8-8EE3-0CDE2492DD9A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3C1F0-3042-4F0E-9778-0CDAE0E2C0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91951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EDB86-0015-46D8-8EE3-0CDE2492DD9A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3C1F0-3042-4F0E-9778-0CDAE0E2C0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0221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EDB86-0015-46D8-8EE3-0CDE2492DD9A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3C1F0-3042-4F0E-9778-0CDAE0E2C0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1682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EDB86-0015-46D8-8EE3-0CDE2492DD9A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3C1F0-3042-4F0E-9778-0CDAE0E2C0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52912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EDB86-0015-46D8-8EE3-0CDE2492DD9A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3C1F0-3042-4F0E-9778-0CDAE0E2C0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3508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EDB86-0015-46D8-8EE3-0CDE2492DD9A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3C1F0-3042-4F0E-9778-0CDAE0E2C0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81326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EDB86-0015-46D8-8EE3-0CDE2492DD9A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3C1F0-3042-4F0E-9778-0CDAE0E2C0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5242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EDB86-0015-46D8-8EE3-0CDE2492DD9A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3C1F0-3042-4F0E-9778-0CDAE0E2C0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0097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EDB86-0015-46D8-8EE3-0CDE2492DD9A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53C1F0-3042-4F0E-9778-0CDAE0E2C0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1952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6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alphaModFix amt="62000"/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6E6EDB86-0015-46D8-8EE3-0CDE2492DD9A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53C1F0-3042-4F0E-9778-0CDAE0E2C0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16547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4C05DE1-CF44-1B27-64D7-26E1D94A900C}"/>
              </a:ext>
            </a:extLst>
          </p:cNvPr>
          <p:cNvSpPr txBox="1"/>
          <p:nvPr/>
        </p:nvSpPr>
        <p:spPr>
          <a:xfrm>
            <a:off x="1543455" y="369651"/>
            <a:ext cx="9105090" cy="138499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Рассмотрите изображение с людьми, плавающими в Мертвом море. Как вы думаете, почему в этом море люди могут легко удерживаться на поверхности?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A780429-AF2C-9E3D-E6DB-9A1B0F79B59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707" t="22837" r="24602" b="10496"/>
          <a:stretch/>
        </p:blipFill>
        <p:spPr>
          <a:xfrm>
            <a:off x="2665378" y="2134587"/>
            <a:ext cx="6342434" cy="4270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3071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B0060C4-E1B0-2AB2-CBD7-2291A7107AA5}"/>
              </a:ext>
            </a:extLst>
          </p:cNvPr>
          <p:cNvSpPr txBox="1"/>
          <p:nvPr/>
        </p:nvSpPr>
        <p:spPr>
          <a:xfrm>
            <a:off x="1188891" y="670414"/>
            <a:ext cx="9105090" cy="64633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  <a:endParaRPr lang="ru-RU" sz="36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322101B-7ADF-3C28-28B0-34512D7F8F9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842" t="22585" r="32653" b="35374"/>
          <a:stretch/>
        </p:blipFill>
        <p:spPr>
          <a:xfrm>
            <a:off x="0" y="1"/>
            <a:ext cx="5010539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B242CBE-F52D-9E57-4EB2-B27863CAB8A3}"/>
              </a:ext>
            </a:extLst>
          </p:cNvPr>
          <p:cNvSpPr txBox="1"/>
          <p:nvPr/>
        </p:nvSpPr>
        <p:spPr>
          <a:xfrm>
            <a:off x="1341291" y="822814"/>
            <a:ext cx="9105090" cy="64633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  <a:endParaRPr lang="ru-RU" sz="36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577556E-BF07-5A41-5C5E-95B2FBF4E1E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765" t="23644" r="32653" b="14013"/>
          <a:stretch/>
        </p:blipFill>
        <p:spPr>
          <a:xfrm>
            <a:off x="7731967" y="2590116"/>
            <a:ext cx="4460033" cy="427540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1436ED7-2256-BD55-0BDA-BEAF276B5097}"/>
              </a:ext>
            </a:extLst>
          </p:cNvPr>
          <p:cNvSpPr txBox="1"/>
          <p:nvPr/>
        </p:nvSpPr>
        <p:spPr>
          <a:xfrm>
            <a:off x="1103312" y="2396332"/>
            <a:ext cx="9105090" cy="1754326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Знать определение солености и факторы ее определяющие, выполнить задания практической работы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388286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2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970B162D-7F52-B9DA-A2B9-FBA9A3FFA4B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1596" t="34468" r="38803" b="33049"/>
          <a:stretch/>
        </p:blipFill>
        <p:spPr>
          <a:xfrm>
            <a:off x="0" y="0"/>
            <a:ext cx="5992238" cy="6858000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C7A7DBC8-4099-DA2B-4227-984FD01007A6}"/>
              </a:ext>
            </a:extLst>
          </p:cNvPr>
          <p:cNvSpPr txBox="1"/>
          <p:nvPr/>
        </p:nvSpPr>
        <p:spPr>
          <a:xfrm>
            <a:off x="1543454" y="1108953"/>
            <a:ext cx="9105090" cy="107721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Соленость и карта солености поверхностных </a:t>
            </a:r>
            <a:endParaRPr lang="en-US" sz="3200" dirty="0">
              <a:solidFill>
                <a:schemeClr val="bg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 Мирового океана. </a:t>
            </a:r>
          </a:p>
        </p:txBody>
      </p:sp>
      <p:sp>
        <p:nvSpPr>
          <p:cNvPr id="29" name="Arrow: Curved Left 28">
            <a:extLst>
              <a:ext uri="{FF2B5EF4-FFF2-40B4-BE49-F238E27FC236}">
                <a16:creationId xmlns:a16="http://schemas.microsoft.com/office/drawing/2014/main" id="{78AEE946-8DA8-B9F2-346E-60C812F3F45A}"/>
              </a:ext>
            </a:extLst>
          </p:cNvPr>
          <p:cNvSpPr/>
          <p:nvPr/>
        </p:nvSpPr>
        <p:spPr>
          <a:xfrm rot="7240974">
            <a:off x="6799854" y="1898006"/>
            <a:ext cx="891771" cy="2742944"/>
          </a:xfrm>
          <a:prstGeom prst="curvedLeftArrow">
            <a:avLst>
              <a:gd name="adj1" fmla="val 25000"/>
              <a:gd name="adj2" fmla="val 50000"/>
              <a:gd name="adj3" fmla="val 52131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0" name="Cloud 29">
            <a:extLst>
              <a:ext uri="{FF2B5EF4-FFF2-40B4-BE49-F238E27FC236}">
                <a16:creationId xmlns:a16="http://schemas.microsoft.com/office/drawing/2014/main" id="{7C9DA63E-4D5E-B163-DF6D-4A4EEA127577}"/>
              </a:ext>
            </a:extLst>
          </p:cNvPr>
          <p:cNvSpPr/>
          <p:nvPr/>
        </p:nvSpPr>
        <p:spPr>
          <a:xfrm>
            <a:off x="8410373" y="2674597"/>
            <a:ext cx="3548972" cy="1741251"/>
          </a:xfrm>
          <a:prstGeom prst="cloud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Запиши тему урока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F5F4D15F-E13A-CF56-4C1E-A63FF937551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2074" t="60000" r="25001" b="25107"/>
          <a:stretch/>
        </p:blipFill>
        <p:spPr>
          <a:xfrm>
            <a:off x="7187374" y="4352785"/>
            <a:ext cx="2056938" cy="1333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5689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B3826B-E003-66FC-9350-B07D60615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158027-AAE9-4652-E546-138C0629F6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9E2C2B2-3096-A9CC-3FA5-E83B96087D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0383" y="1299871"/>
            <a:ext cx="9881118" cy="555812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B37C1D0-1A92-5702-25D2-2668C26D056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780" t="45306" r="12373" b="44082"/>
          <a:stretch/>
        </p:blipFill>
        <p:spPr>
          <a:xfrm>
            <a:off x="205912" y="124866"/>
            <a:ext cx="11780175" cy="1175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3231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324AC98-CB5C-8A07-92D2-1B93A1D9B6A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9331" t="45034" r="44808" b="36489"/>
          <a:stretch/>
        </p:blipFill>
        <p:spPr>
          <a:xfrm>
            <a:off x="0" y="0"/>
            <a:ext cx="5411756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9192FAC-A337-DDDA-E372-59476E62A2E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633" t="70464" r="50792" b="13334"/>
          <a:stretch/>
        </p:blipFill>
        <p:spPr>
          <a:xfrm>
            <a:off x="8602824" y="4448632"/>
            <a:ext cx="3589176" cy="240936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761A801-B1D4-9E23-925A-E241C0A305DF}"/>
              </a:ext>
            </a:extLst>
          </p:cNvPr>
          <p:cNvSpPr txBox="1"/>
          <p:nvPr/>
        </p:nvSpPr>
        <p:spPr>
          <a:xfrm>
            <a:off x="1543455" y="1202259"/>
            <a:ext cx="9105090" cy="3108543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ru-RU" sz="36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Задание! </a:t>
            </a:r>
          </a:p>
          <a:p>
            <a:pPr algn="ctr"/>
            <a:r>
              <a:rPr lang="ru-RU" sz="32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Изучите интерактивную статью, которая лежит у вас на парте. </a:t>
            </a:r>
          </a:p>
          <a:p>
            <a:pPr algn="ctr"/>
            <a:endParaRPr lang="ru-RU" sz="3200" dirty="0">
              <a:solidFill>
                <a:schemeClr val="bg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Выделите из текста и запишите факторы, определяющие солёность воды.</a:t>
            </a:r>
          </a:p>
        </p:txBody>
      </p:sp>
    </p:spTree>
    <p:extLst>
      <p:ext uri="{BB962C8B-B14F-4D97-AF65-F5344CB8AC3E}">
        <p14:creationId xmlns:p14="http://schemas.microsoft.com/office/powerpoint/2010/main" val="13842653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E618881-0879-809E-1B65-30660D30EA3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760" t="25170" r="42066" b="13654"/>
          <a:stretch/>
        </p:blipFill>
        <p:spPr>
          <a:xfrm>
            <a:off x="6913985" y="0"/>
            <a:ext cx="5278016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76CF4A1-06FF-2AD9-AF01-C54FD4A9B33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351" t="66258" r="24389" b="5978"/>
          <a:stretch/>
        </p:blipFill>
        <p:spPr>
          <a:xfrm>
            <a:off x="0" y="0"/>
            <a:ext cx="10086370" cy="3298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8534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7AC112-87C7-8188-DC2D-F5F406F772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CAC952-9666-0875-83C9-96545624AC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9C00BCB-0A9A-B7B5-8A1A-41352AAAB7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861" t="15875" r="27296" b="12926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0033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1C32EB-397D-263A-E053-CE0FA09DEB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3CBE07-4EE6-BD0A-E07A-700F231813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FC28099-0F70-6209-BD0B-51B78A82224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861" t="28027" r="26760" b="1646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8828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58A5CE8-4906-0A3A-DFDA-C1D79AC5D88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954" t="13605" r="25535" b="31973"/>
          <a:stretch/>
        </p:blipFill>
        <p:spPr>
          <a:xfrm>
            <a:off x="660918" y="584775"/>
            <a:ext cx="10377195" cy="628921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78BF685-9382-94C1-F9AD-6254F3943E8D}"/>
              </a:ext>
            </a:extLst>
          </p:cNvPr>
          <p:cNvSpPr txBox="1"/>
          <p:nvPr/>
        </p:nvSpPr>
        <p:spPr>
          <a:xfrm>
            <a:off x="0" y="0"/>
            <a:ext cx="6020561" cy="58477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Соленость вод Мирового океана </a:t>
            </a:r>
          </a:p>
        </p:txBody>
      </p:sp>
    </p:spTree>
    <p:extLst>
      <p:ext uri="{BB962C8B-B14F-4D97-AF65-F5344CB8AC3E}">
        <p14:creationId xmlns:p14="http://schemas.microsoft.com/office/powerpoint/2010/main" val="30178940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1B7A207-DCB2-F1A8-9E3F-D0DC9CCA0A90}"/>
              </a:ext>
            </a:extLst>
          </p:cNvPr>
          <p:cNvSpPr txBox="1"/>
          <p:nvPr/>
        </p:nvSpPr>
        <p:spPr>
          <a:xfrm>
            <a:off x="1188891" y="670414"/>
            <a:ext cx="9105090" cy="2246769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работа </a:t>
            </a:r>
          </a:p>
          <a:p>
            <a:pPr algn="ctr"/>
            <a:r>
              <a:rPr lang="ru-RU" sz="28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"Выявление закономерностей изменения солёности поверхностных вод Мирового океана и распространения тёплых и холодных течений у западных и восточных побережий материков"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51189641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81</TotalTime>
  <Words>106</Words>
  <Application>Microsoft Office PowerPoint</Application>
  <PresentationFormat>Widescreen</PresentationFormat>
  <Paragraphs>14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Century Gothic</vt:lpstr>
      <vt:lpstr>Times New Roman</vt:lpstr>
      <vt:lpstr>Wingdings 3</vt:lpstr>
      <vt:lpstr>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Фатима Хаматханова</dc:creator>
  <cp:lastModifiedBy>Фатима Хаматханова</cp:lastModifiedBy>
  <cp:revision>4</cp:revision>
  <dcterms:created xsi:type="dcterms:W3CDTF">2023-11-12T10:15:10Z</dcterms:created>
  <dcterms:modified xsi:type="dcterms:W3CDTF">2023-11-12T11:36:24Z</dcterms:modified>
</cp:coreProperties>
</file>