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4" r:id="rId6"/>
    <p:sldId id="266" r:id="rId7"/>
    <p:sldId id="270" r:id="rId8"/>
    <p:sldId id="280" r:id="rId9"/>
    <p:sldId id="279" r:id="rId10"/>
    <p:sldId id="260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AB5F3B-4E64-44E1-A7F9-D0F30E234124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B0DC80A-5A9D-4EFD-8A44-66CF0CA9B662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Природные ресурсы</a:t>
          </a:r>
        </a:p>
      </dgm:t>
    </dgm:pt>
    <dgm:pt modelId="{3BE5AA6B-C79A-454F-A650-67F97CD61825}" type="parTrans" cxnId="{5C2760FD-3739-49F4-8F81-3F15E3507DC6}">
      <dgm:prSet/>
      <dgm:spPr/>
      <dgm:t>
        <a:bodyPr/>
        <a:lstStyle/>
        <a:p>
          <a:endParaRPr lang="ru-RU"/>
        </a:p>
      </dgm:t>
    </dgm:pt>
    <dgm:pt modelId="{818563DE-3669-43F3-BEB0-98F77F72B978}" type="sibTrans" cxnId="{5C2760FD-3739-49F4-8F81-3F15E3507DC6}">
      <dgm:prSet/>
      <dgm:spPr/>
      <dgm:t>
        <a:bodyPr/>
        <a:lstStyle/>
        <a:p>
          <a:endParaRPr lang="ru-RU"/>
        </a:p>
      </dgm:t>
    </dgm:pt>
    <dgm:pt modelId="{17C7D431-01EA-48C5-9BB0-031394683528}" type="asst">
      <dgm:prSet phldrT="[Текст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Исчерпаемые</a:t>
          </a:r>
        </a:p>
      </dgm:t>
    </dgm:pt>
    <dgm:pt modelId="{06A7713F-6F14-4233-B4D1-15F4D471560C}" type="parTrans" cxnId="{50C7CA5D-99B7-4BAF-B708-04D97C17AD6B}">
      <dgm:prSet/>
      <dgm:spPr/>
      <dgm:t>
        <a:bodyPr/>
        <a:lstStyle/>
        <a:p>
          <a:endParaRPr lang="ru-RU"/>
        </a:p>
      </dgm:t>
    </dgm:pt>
    <dgm:pt modelId="{D4C7C937-37A4-44AA-B6D9-A6A4169A5E21}" type="sibTrans" cxnId="{50C7CA5D-99B7-4BAF-B708-04D97C17AD6B}">
      <dgm:prSet/>
      <dgm:spPr/>
      <dgm:t>
        <a:bodyPr/>
        <a:lstStyle/>
        <a:p>
          <a:endParaRPr lang="ru-RU"/>
        </a:p>
      </dgm:t>
    </dgm:pt>
    <dgm:pt modelId="{8C93215D-C0B3-48CB-9FC2-209481D0FF69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3A9978-DC42-42A7-8FCA-F8300CF08FED}" type="parTrans" cxnId="{70CD670E-442E-4AE1-9664-7362F1CF2C26}">
      <dgm:prSet/>
      <dgm:spPr/>
      <dgm:t>
        <a:bodyPr/>
        <a:lstStyle/>
        <a:p>
          <a:endParaRPr lang="ru-RU"/>
        </a:p>
      </dgm:t>
    </dgm:pt>
    <dgm:pt modelId="{FEF224DF-8F1D-4B97-A465-595CBA16BA05}" type="sibTrans" cxnId="{70CD670E-442E-4AE1-9664-7362F1CF2C26}">
      <dgm:prSet/>
      <dgm:spPr/>
      <dgm:t>
        <a:bodyPr/>
        <a:lstStyle/>
        <a:p>
          <a:endParaRPr lang="ru-RU"/>
        </a:p>
      </dgm:t>
    </dgm:pt>
    <dgm:pt modelId="{105366D5-78A0-4E79-98BB-66A5A9A9D6A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Возобновимые</a:t>
          </a:r>
        </a:p>
      </dgm:t>
    </dgm:pt>
    <dgm:pt modelId="{0E28B16F-1838-4D24-9854-BF4DCEFA1B8D}" type="parTrans" cxnId="{3C77E724-492E-4790-AB50-A0430EF4D95E}">
      <dgm:prSet/>
      <dgm:spPr/>
      <dgm:t>
        <a:bodyPr/>
        <a:lstStyle/>
        <a:p>
          <a:endParaRPr lang="ru-RU"/>
        </a:p>
      </dgm:t>
    </dgm:pt>
    <dgm:pt modelId="{2D85DC78-DD1A-400E-9BCE-DDF5AED14DC3}" type="sibTrans" cxnId="{3C77E724-492E-4790-AB50-A0430EF4D95E}">
      <dgm:prSet/>
      <dgm:spPr/>
      <dgm:t>
        <a:bodyPr/>
        <a:lstStyle/>
        <a:p>
          <a:endParaRPr lang="ru-RU"/>
        </a:p>
      </dgm:t>
    </dgm:pt>
    <dgm:pt modelId="{1578E650-FBEA-4278-824C-AC99230E238D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AB4DCF-BF6D-49BF-90B5-C05DFF59C630}" type="parTrans" cxnId="{A3D029A5-0241-422C-866B-B6AA6C45A335}">
      <dgm:prSet/>
      <dgm:spPr/>
      <dgm:t>
        <a:bodyPr/>
        <a:lstStyle/>
        <a:p>
          <a:endParaRPr lang="ru-RU"/>
        </a:p>
      </dgm:t>
    </dgm:pt>
    <dgm:pt modelId="{D2762950-2F46-47EA-98F5-A65B4E319A58}" type="sibTrans" cxnId="{A3D029A5-0241-422C-866B-B6AA6C45A335}">
      <dgm:prSet/>
      <dgm:spPr/>
      <dgm:t>
        <a:bodyPr/>
        <a:lstStyle/>
        <a:p>
          <a:endParaRPr lang="ru-RU"/>
        </a:p>
      </dgm:t>
    </dgm:pt>
    <dgm:pt modelId="{72B43673-E488-4E02-AC1F-890CF8397BF1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C64DB8-6AAA-40B0-9F06-760A4AB3C03F}" type="parTrans" cxnId="{1AE1EA01-162E-4113-B955-FBA11751368C}">
      <dgm:prSet/>
      <dgm:spPr/>
      <dgm:t>
        <a:bodyPr/>
        <a:lstStyle/>
        <a:p>
          <a:endParaRPr lang="ru-RU"/>
        </a:p>
      </dgm:t>
    </dgm:pt>
    <dgm:pt modelId="{4C40A308-B578-4FCA-BC7C-7C965EBDB299}" type="sibTrans" cxnId="{1AE1EA01-162E-4113-B955-FBA11751368C}">
      <dgm:prSet/>
      <dgm:spPr/>
      <dgm:t>
        <a:bodyPr/>
        <a:lstStyle/>
        <a:p>
          <a:endParaRPr lang="ru-RU"/>
        </a:p>
      </dgm:t>
    </dgm:pt>
    <dgm:pt modelId="{8C0562B7-54D9-41BE-9484-FFE59542CE29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солнца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DE1F4D-FADD-47FA-B3CC-AA9396DF0C21}" type="parTrans" cxnId="{B7ECD2FF-236B-4DF0-9873-299DABBACE74}">
      <dgm:prSet/>
      <dgm:spPr/>
      <dgm:t>
        <a:bodyPr/>
        <a:lstStyle/>
        <a:p>
          <a:endParaRPr lang="ru-RU"/>
        </a:p>
      </dgm:t>
    </dgm:pt>
    <dgm:pt modelId="{6F572D41-63A4-4DEA-8837-253DAB5FE16B}" type="sibTrans" cxnId="{B7ECD2FF-236B-4DF0-9873-299DABBACE74}">
      <dgm:prSet/>
      <dgm:spPr/>
      <dgm:t>
        <a:bodyPr/>
        <a:lstStyle/>
        <a:p>
          <a:endParaRPr lang="ru-RU"/>
        </a:p>
      </dgm:t>
    </dgm:pt>
    <dgm:pt modelId="{BE0020C9-70F4-48DF-96B6-A785DFD4817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Органический мир</a:t>
          </a:r>
        </a:p>
      </dgm:t>
    </dgm:pt>
    <dgm:pt modelId="{C3BE2DF6-E99B-4605-969A-21FA0A90A989}" type="parTrans" cxnId="{8BAF676B-2414-4648-BD6A-74BC56C31262}">
      <dgm:prSet/>
      <dgm:spPr/>
      <dgm:t>
        <a:bodyPr/>
        <a:lstStyle/>
        <a:p>
          <a:endParaRPr lang="ru-RU"/>
        </a:p>
      </dgm:t>
    </dgm:pt>
    <dgm:pt modelId="{57719F42-6A1B-48F1-BFC9-A6CF16E91241}" type="sibTrans" cxnId="{8BAF676B-2414-4648-BD6A-74BC56C31262}">
      <dgm:prSet/>
      <dgm:spPr/>
      <dgm:t>
        <a:bodyPr/>
        <a:lstStyle/>
        <a:p>
          <a:endParaRPr lang="ru-RU"/>
        </a:p>
      </dgm:t>
    </dgm:pt>
    <dgm:pt modelId="{66C74502-317F-4B8E-9299-7557796FDA8F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E50A36-D59F-43AC-97EE-8B234895AB81}" type="parTrans" cxnId="{0184776A-272E-43A6-ADA5-99CC12012E31}">
      <dgm:prSet/>
      <dgm:spPr/>
      <dgm:t>
        <a:bodyPr/>
        <a:lstStyle/>
        <a:p>
          <a:endParaRPr lang="ru-RU"/>
        </a:p>
      </dgm:t>
    </dgm:pt>
    <dgm:pt modelId="{6A07AF93-609F-47BD-86D0-F2F1BD9CDBB9}" type="sibTrans" cxnId="{0184776A-272E-43A6-ADA5-99CC12012E31}">
      <dgm:prSet/>
      <dgm:spPr/>
      <dgm:t>
        <a:bodyPr/>
        <a:lstStyle/>
        <a:p>
          <a:endParaRPr lang="ru-RU"/>
        </a:p>
      </dgm:t>
    </dgm:pt>
    <dgm:pt modelId="{1138DE4E-4065-4F90-995B-5CDFA1C70878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26E03DA-62A9-40AA-9931-D2891A402D18}" type="parTrans" cxnId="{F60A3DA8-AD3A-40BA-A168-322FF5417CBF}">
      <dgm:prSet/>
      <dgm:spPr/>
      <dgm:t>
        <a:bodyPr/>
        <a:lstStyle/>
        <a:p>
          <a:endParaRPr lang="ru-RU"/>
        </a:p>
      </dgm:t>
    </dgm:pt>
    <dgm:pt modelId="{1BC6F2B0-FDF6-4833-B93C-8442FEC2D422}" type="sibTrans" cxnId="{F60A3DA8-AD3A-40BA-A168-322FF5417CBF}">
      <dgm:prSet/>
      <dgm:spPr/>
      <dgm:t>
        <a:bodyPr/>
        <a:lstStyle/>
        <a:p>
          <a:endParaRPr lang="ru-RU"/>
        </a:p>
      </dgm:t>
    </dgm:pt>
    <dgm:pt modelId="{69B69999-ECA2-4405-8C9C-25ADC637236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78103F7-4E10-48DF-9A37-2B684F747926}" type="parTrans" cxnId="{6D80819A-298B-4206-A160-C6DD46E60E75}">
      <dgm:prSet/>
      <dgm:spPr/>
      <dgm:t>
        <a:bodyPr/>
        <a:lstStyle/>
        <a:p>
          <a:endParaRPr lang="ru-RU"/>
        </a:p>
      </dgm:t>
    </dgm:pt>
    <dgm:pt modelId="{31F63422-3D34-4C83-84EF-DB98BB66ACC3}" type="sibTrans" cxnId="{6D80819A-298B-4206-A160-C6DD46E60E75}">
      <dgm:prSet/>
      <dgm:spPr/>
      <dgm:t>
        <a:bodyPr/>
        <a:lstStyle/>
        <a:p>
          <a:endParaRPr lang="ru-RU"/>
        </a:p>
      </dgm:t>
    </dgm:pt>
    <dgm:pt modelId="{03A4F45F-7A8C-4A2F-B6FF-D1BF40942682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CCE1EA-E36A-4E8E-9B17-AE52F811AF60}" type="sibTrans" cxnId="{7B87CD80-AA22-4EA6-8189-11C1C539C664}">
      <dgm:prSet/>
      <dgm:spPr/>
      <dgm:t>
        <a:bodyPr/>
        <a:lstStyle/>
        <a:p>
          <a:endParaRPr lang="ru-RU"/>
        </a:p>
      </dgm:t>
    </dgm:pt>
    <dgm:pt modelId="{94649D13-85F6-40BA-AE4A-2B73A42B3311}" type="parTrans" cxnId="{7B87CD80-AA22-4EA6-8189-11C1C539C664}">
      <dgm:prSet/>
      <dgm:spPr/>
      <dgm:t>
        <a:bodyPr/>
        <a:lstStyle/>
        <a:p>
          <a:endParaRPr lang="ru-RU"/>
        </a:p>
      </dgm:t>
    </dgm:pt>
    <dgm:pt modelId="{8470F3A1-696B-46E5-8C11-9C8B7693738A}" type="pres">
      <dgm:prSet presAssocID="{4EAB5F3B-4E64-44E1-A7F9-D0F30E23412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54D4F5-8C25-4F85-8D15-87DD3CB0EC90}" type="pres">
      <dgm:prSet presAssocID="{6B0DC80A-5A9D-4EFD-8A44-66CF0CA9B662}" presName="root1" presStyleCnt="0"/>
      <dgm:spPr/>
    </dgm:pt>
    <dgm:pt modelId="{E42218CC-DAD8-47D2-93DD-2D99D2BF0C15}" type="pres">
      <dgm:prSet presAssocID="{6B0DC80A-5A9D-4EFD-8A44-66CF0CA9B662}" presName="LevelOneTextNode" presStyleLbl="node0" presStyleIdx="0" presStyleCnt="1" custAng="5400000" custScaleY="118984" custLinFactNeighborX="24995" custLinFactNeighborY="-17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4D247B-7B12-4D42-A2CD-0116FF02E24A}" type="pres">
      <dgm:prSet presAssocID="{6B0DC80A-5A9D-4EFD-8A44-66CF0CA9B662}" presName="level2hierChild" presStyleCnt="0"/>
      <dgm:spPr/>
    </dgm:pt>
    <dgm:pt modelId="{F1A94C92-491C-445F-889B-630A9C248A75}" type="pres">
      <dgm:prSet presAssocID="{06A7713F-6F14-4233-B4D1-15F4D471560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BF23996A-8164-4A64-A7EC-F058DE2CA6AD}" type="pres">
      <dgm:prSet presAssocID="{06A7713F-6F14-4233-B4D1-15F4D471560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3DAA0D1-246E-4813-B01C-6D1A17115FBB}" type="pres">
      <dgm:prSet presAssocID="{17C7D431-01EA-48C5-9BB0-031394683528}" presName="root2" presStyleCnt="0"/>
      <dgm:spPr/>
    </dgm:pt>
    <dgm:pt modelId="{39178B13-0A08-43D5-804B-E09D944EEC1A}" type="pres">
      <dgm:prSet presAssocID="{17C7D431-01EA-48C5-9BB0-031394683528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4906A4-3EBC-4C84-B7A4-ED3D9B90B659}" type="pres">
      <dgm:prSet presAssocID="{17C7D431-01EA-48C5-9BB0-031394683528}" presName="level3hierChild" presStyleCnt="0"/>
      <dgm:spPr/>
    </dgm:pt>
    <dgm:pt modelId="{103C27E3-E06C-4FFD-AF7E-8DC7F2E10CB2}" type="pres">
      <dgm:prSet presAssocID="{0E28B16F-1838-4D24-9854-BF4DCEFA1B8D}" presName="conn2-1" presStyleLbl="parChTrans1D3" presStyleIdx="0" presStyleCnt="5"/>
      <dgm:spPr/>
      <dgm:t>
        <a:bodyPr/>
        <a:lstStyle/>
        <a:p>
          <a:endParaRPr lang="ru-RU"/>
        </a:p>
      </dgm:t>
    </dgm:pt>
    <dgm:pt modelId="{7C1C12BB-A2D2-4C24-850D-74C1B46A23CE}" type="pres">
      <dgm:prSet presAssocID="{0E28B16F-1838-4D24-9854-BF4DCEFA1B8D}" presName="connTx" presStyleLbl="parChTrans1D3" presStyleIdx="0" presStyleCnt="5"/>
      <dgm:spPr/>
      <dgm:t>
        <a:bodyPr/>
        <a:lstStyle/>
        <a:p>
          <a:endParaRPr lang="ru-RU"/>
        </a:p>
      </dgm:t>
    </dgm:pt>
    <dgm:pt modelId="{4E8413B3-9526-4AF0-AF2C-718605930D36}" type="pres">
      <dgm:prSet presAssocID="{105366D5-78A0-4E79-98BB-66A5A9A9D6A0}" presName="root2" presStyleCnt="0"/>
      <dgm:spPr/>
    </dgm:pt>
    <dgm:pt modelId="{0026B4F5-C1E9-4109-A3CE-33D2C535C794}" type="pres">
      <dgm:prSet presAssocID="{105366D5-78A0-4E79-98BB-66A5A9A9D6A0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8756D9-E97E-47BE-B79C-98BDF61F9F12}" type="pres">
      <dgm:prSet presAssocID="{105366D5-78A0-4E79-98BB-66A5A9A9D6A0}" presName="level3hierChild" presStyleCnt="0"/>
      <dgm:spPr/>
    </dgm:pt>
    <dgm:pt modelId="{562D4A94-3D40-4147-BF2E-5E60CDF18153}" type="pres">
      <dgm:prSet presAssocID="{C3BE2DF6-E99B-4605-969A-21FA0A90A989}" presName="conn2-1" presStyleLbl="parChTrans1D4" presStyleIdx="0" presStyleCnt="4"/>
      <dgm:spPr/>
      <dgm:t>
        <a:bodyPr/>
        <a:lstStyle/>
        <a:p>
          <a:endParaRPr lang="ru-RU"/>
        </a:p>
      </dgm:t>
    </dgm:pt>
    <dgm:pt modelId="{2F030B3A-509B-49B4-A225-9AADD127AA8B}" type="pres">
      <dgm:prSet presAssocID="{C3BE2DF6-E99B-4605-969A-21FA0A90A989}" presName="connTx" presStyleLbl="parChTrans1D4" presStyleIdx="0" presStyleCnt="4"/>
      <dgm:spPr/>
      <dgm:t>
        <a:bodyPr/>
        <a:lstStyle/>
        <a:p>
          <a:endParaRPr lang="ru-RU"/>
        </a:p>
      </dgm:t>
    </dgm:pt>
    <dgm:pt modelId="{A0177E7B-63BC-4011-89DD-8D0C77ED73E4}" type="pres">
      <dgm:prSet presAssocID="{BE0020C9-70F4-48DF-96B6-A785DFD48170}" presName="root2" presStyleCnt="0"/>
      <dgm:spPr/>
    </dgm:pt>
    <dgm:pt modelId="{34D82AD9-2CF5-408D-9CE2-8C667D4D52FB}" type="pres">
      <dgm:prSet presAssocID="{BE0020C9-70F4-48DF-96B6-A785DFD48170}" presName="LevelTwoTextNode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1F345A-D6F9-4339-A8DE-9C6B8BCFFBC1}" type="pres">
      <dgm:prSet presAssocID="{BE0020C9-70F4-48DF-96B6-A785DFD48170}" presName="level3hierChild" presStyleCnt="0"/>
      <dgm:spPr/>
    </dgm:pt>
    <dgm:pt modelId="{67AFA5B9-0239-4DBC-8C06-39D23B1AF125}" type="pres">
      <dgm:prSet presAssocID="{9DE50A36-D59F-43AC-97EE-8B234895AB81}" presName="conn2-1" presStyleLbl="parChTrans1D4" presStyleIdx="1" presStyleCnt="4"/>
      <dgm:spPr/>
      <dgm:t>
        <a:bodyPr/>
        <a:lstStyle/>
        <a:p>
          <a:endParaRPr lang="ru-RU"/>
        </a:p>
      </dgm:t>
    </dgm:pt>
    <dgm:pt modelId="{6149C23B-A800-4FE4-8695-D76B8EE921E4}" type="pres">
      <dgm:prSet presAssocID="{9DE50A36-D59F-43AC-97EE-8B234895AB81}" presName="connTx" presStyleLbl="parChTrans1D4" presStyleIdx="1" presStyleCnt="4"/>
      <dgm:spPr/>
      <dgm:t>
        <a:bodyPr/>
        <a:lstStyle/>
        <a:p>
          <a:endParaRPr lang="ru-RU"/>
        </a:p>
      </dgm:t>
    </dgm:pt>
    <dgm:pt modelId="{66AC6C3A-5E04-4D11-86B6-D0912FE34BEC}" type="pres">
      <dgm:prSet presAssocID="{66C74502-317F-4B8E-9299-7557796FDA8F}" presName="root2" presStyleCnt="0"/>
      <dgm:spPr/>
    </dgm:pt>
    <dgm:pt modelId="{36ED3DE5-6D33-460B-879D-AC73583E064A}" type="pres">
      <dgm:prSet presAssocID="{66C74502-317F-4B8E-9299-7557796FDA8F}" presName="LevelTwoTextNode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93320-E12B-42EA-BCEB-DC22303E709D}" type="pres">
      <dgm:prSet presAssocID="{66C74502-317F-4B8E-9299-7557796FDA8F}" presName="level3hierChild" presStyleCnt="0"/>
      <dgm:spPr/>
    </dgm:pt>
    <dgm:pt modelId="{EC7D551B-6C67-4F40-8D7C-F3B840E5EA5B}" type="pres">
      <dgm:prSet presAssocID="{278103F7-4E10-48DF-9A37-2B684F747926}" presName="conn2-1" presStyleLbl="parChTrans1D4" presStyleIdx="2" presStyleCnt="4"/>
      <dgm:spPr/>
      <dgm:t>
        <a:bodyPr/>
        <a:lstStyle/>
        <a:p>
          <a:endParaRPr lang="ru-RU"/>
        </a:p>
      </dgm:t>
    </dgm:pt>
    <dgm:pt modelId="{BAFCF490-6423-463F-9993-9F0C0CC4E578}" type="pres">
      <dgm:prSet presAssocID="{278103F7-4E10-48DF-9A37-2B684F747926}" presName="connTx" presStyleLbl="parChTrans1D4" presStyleIdx="2" presStyleCnt="4"/>
      <dgm:spPr/>
      <dgm:t>
        <a:bodyPr/>
        <a:lstStyle/>
        <a:p>
          <a:endParaRPr lang="ru-RU"/>
        </a:p>
      </dgm:t>
    </dgm:pt>
    <dgm:pt modelId="{04918C5B-9976-4188-8257-E628991F7C13}" type="pres">
      <dgm:prSet presAssocID="{69B69999-ECA2-4405-8C9C-25ADC6372360}" presName="root2" presStyleCnt="0"/>
      <dgm:spPr/>
    </dgm:pt>
    <dgm:pt modelId="{1EDC4494-71FD-4A67-A4D0-7A7696988602}" type="pres">
      <dgm:prSet presAssocID="{69B69999-ECA2-4405-8C9C-25ADC6372360}" presName="LevelTwoTextNode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042BF6-DE40-469B-9BDC-075DBED4E4D6}" type="pres">
      <dgm:prSet presAssocID="{69B69999-ECA2-4405-8C9C-25ADC6372360}" presName="level3hierChild" presStyleCnt="0"/>
      <dgm:spPr/>
    </dgm:pt>
    <dgm:pt modelId="{BC625CF1-15AC-4A3A-97C4-C41E712D7430}" type="pres">
      <dgm:prSet presAssocID="{CDAB4DCF-BF6D-49BF-90B5-C05DFF59C630}" presName="conn2-1" presStyleLbl="parChTrans1D3" presStyleIdx="1" presStyleCnt="5"/>
      <dgm:spPr/>
      <dgm:t>
        <a:bodyPr/>
        <a:lstStyle/>
        <a:p>
          <a:endParaRPr lang="ru-RU"/>
        </a:p>
      </dgm:t>
    </dgm:pt>
    <dgm:pt modelId="{B562EAAD-A88F-4873-BDC9-79823E893CC0}" type="pres">
      <dgm:prSet presAssocID="{CDAB4DCF-BF6D-49BF-90B5-C05DFF59C630}" presName="connTx" presStyleLbl="parChTrans1D3" presStyleIdx="1" presStyleCnt="5"/>
      <dgm:spPr/>
      <dgm:t>
        <a:bodyPr/>
        <a:lstStyle/>
        <a:p>
          <a:endParaRPr lang="ru-RU"/>
        </a:p>
      </dgm:t>
    </dgm:pt>
    <dgm:pt modelId="{E09CD7AA-F5EC-4B0D-8D60-E73698C154EF}" type="pres">
      <dgm:prSet presAssocID="{1578E650-FBEA-4278-824C-AC99230E238D}" presName="root2" presStyleCnt="0"/>
      <dgm:spPr/>
    </dgm:pt>
    <dgm:pt modelId="{43F17375-C96D-4FE8-B517-28C81385A3DE}" type="pres">
      <dgm:prSet presAssocID="{1578E650-FBEA-4278-824C-AC99230E238D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240A3E-CFD1-43C0-943A-E701128FFFD1}" type="pres">
      <dgm:prSet presAssocID="{1578E650-FBEA-4278-824C-AC99230E238D}" presName="level3hierChild" presStyleCnt="0"/>
      <dgm:spPr/>
    </dgm:pt>
    <dgm:pt modelId="{D45F6E5C-80D0-4749-A037-D549E9EFC758}" type="pres">
      <dgm:prSet presAssocID="{926E03DA-62A9-40AA-9931-D2891A402D18}" presName="conn2-1" presStyleLbl="parChTrans1D4" presStyleIdx="3" presStyleCnt="4"/>
      <dgm:spPr/>
      <dgm:t>
        <a:bodyPr/>
        <a:lstStyle/>
        <a:p>
          <a:endParaRPr lang="ru-RU"/>
        </a:p>
      </dgm:t>
    </dgm:pt>
    <dgm:pt modelId="{C1C0E0B7-B2DF-43EB-A25C-91CD93570104}" type="pres">
      <dgm:prSet presAssocID="{926E03DA-62A9-40AA-9931-D2891A402D18}" presName="connTx" presStyleLbl="parChTrans1D4" presStyleIdx="3" presStyleCnt="4"/>
      <dgm:spPr/>
      <dgm:t>
        <a:bodyPr/>
        <a:lstStyle/>
        <a:p>
          <a:endParaRPr lang="ru-RU"/>
        </a:p>
      </dgm:t>
    </dgm:pt>
    <dgm:pt modelId="{1F8E774E-23A5-42BE-A101-7FE2753325DA}" type="pres">
      <dgm:prSet presAssocID="{1138DE4E-4065-4F90-995B-5CDFA1C70878}" presName="root2" presStyleCnt="0"/>
      <dgm:spPr/>
    </dgm:pt>
    <dgm:pt modelId="{38F37D70-BD22-4EF3-9C8E-D0F3DC491E68}" type="pres">
      <dgm:prSet presAssocID="{1138DE4E-4065-4F90-995B-5CDFA1C70878}" presName="LevelTwoTextNode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B0D13-43D6-463B-9074-531420A9218D}" type="pres">
      <dgm:prSet presAssocID="{1138DE4E-4065-4F90-995B-5CDFA1C70878}" presName="level3hierChild" presStyleCnt="0"/>
      <dgm:spPr/>
    </dgm:pt>
    <dgm:pt modelId="{2D02CFA5-BC8A-4096-A7AF-F149B0B6CBBD}" type="pres">
      <dgm:prSet presAssocID="{873A9978-DC42-42A7-8FCA-F8300CF08FE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1BA49F54-3ABC-443C-B282-9114172E59E0}" type="pres">
      <dgm:prSet presAssocID="{873A9978-DC42-42A7-8FCA-F8300CF08FE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FC827A0A-2A3A-4631-924A-77EDE931CC72}" type="pres">
      <dgm:prSet presAssocID="{8C93215D-C0B3-48CB-9FC2-209481D0FF69}" presName="root2" presStyleCnt="0"/>
      <dgm:spPr/>
    </dgm:pt>
    <dgm:pt modelId="{25BBFDFD-76E0-4BC4-8E89-9CB946694258}" type="pres">
      <dgm:prSet presAssocID="{8C93215D-C0B3-48CB-9FC2-209481D0FF69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F7A8A7-B459-483E-AF4A-BC9DD9298A6B}" type="pres">
      <dgm:prSet presAssocID="{8C93215D-C0B3-48CB-9FC2-209481D0FF69}" presName="level3hierChild" presStyleCnt="0"/>
      <dgm:spPr/>
    </dgm:pt>
    <dgm:pt modelId="{70B5DC87-166F-4F08-99E6-9FF0736D9ADD}" type="pres">
      <dgm:prSet presAssocID="{11C64DB8-6AAA-40B0-9F06-760A4AB3C03F}" presName="conn2-1" presStyleLbl="parChTrans1D3" presStyleIdx="2" presStyleCnt="5"/>
      <dgm:spPr/>
      <dgm:t>
        <a:bodyPr/>
        <a:lstStyle/>
        <a:p>
          <a:endParaRPr lang="ru-RU"/>
        </a:p>
      </dgm:t>
    </dgm:pt>
    <dgm:pt modelId="{0F9BAD6A-2731-4B78-9C35-F8C1A35E06E0}" type="pres">
      <dgm:prSet presAssocID="{11C64DB8-6AAA-40B0-9F06-760A4AB3C03F}" presName="connTx" presStyleLbl="parChTrans1D3" presStyleIdx="2" presStyleCnt="5"/>
      <dgm:spPr/>
      <dgm:t>
        <a:bodyPr/>
        <a:lstStyle/>
        <a:p>
          <a:endParaRPr lang="ru-RU"/>
        </a:p>
      </dgm:t>
    </dgm:pt>
    <dgm:pt modelId="{5A9D99BF-7A4F-404B-9E91-8A488A698C28}" type="pres">
      <dgm:prSet presAssocID="{72B43673-E488-4E02-AC1F-890CF8397BF1}" presName="root2" presStyleCnt="0"/>
      <dgm:spPr/>
    </dgm:pt>
    <dgm:pt modelId="{83E3E670-5752-4AD8-BC2E-6AEB2A202F07}" type="pres">
      <dgm:prSet presAssocID="{72B43673-E488-4E02-AC1F-890CF8397BF1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27C5CF-CC25-407E-8E34-C90337989B95}" type="pres">
      <dgm:prSet presAssocID="{72B43673-E488-4E02-AC1F-890CF8397BF1}" presName="level3hierChild" presStyleCnt="0"/>
      <dgm:spPr/>
    </dgm:pt>
    <dgm:pt modelId="{8E99B0C6-CBD4-4B5F-9D38-6ABABAAAE161}" type="pres">
      <dgm:prSet presAssocID="{BCDE1F4D-FADD-47FA-B3CC-AA9396DF0C21}" presName="conn2-1" presStyleLbl="parChTrans1D3" presStyleIdx="3" presStyleCnt="5"/>
      <dgm:spPr/>
      <dgm:t>
        <a:bodyPr/>
        <a:lstStyle/>
        <a:p>
          <a:endParaRPr lang="ru-RU"/>
        </a:p>
      </dgm:t>
    </dgm:pt>
    <dgm:pt modelId="{168E4E11-7505-451F-965C-69B009CFD7B7}" type="pres">
      <dgm:prSet presAssocID="{BCDE1F4D-FADD-47FA-B3CC-AA9396DF0C21}" presName="connTx" presStyleLbl="parChTrans1D3" presStyleIdx="3" presStyleCnt="5"/>
      <dgm:spPr/>
      <dgm:t>
        <a:bodyPr/>
        <a:lstStyle/>
        <a:p>
          <a:endParaRPr lang="ru-RU"/>
        </a:p>
      </dgm:t>
    </dgm:pt>
    <dgm:pt modelId="{F2785493-A416-4730-A481-E1EDE742014D}" type="pres">
      <dgm:prSet presAssocID="{8C0562B7-54D9-41BE-9484-FFE59542CE29}" presName="root2" presStyleCnt="0"/>
      <dgm:spPr/>
    </dgm:pt>
    <dgm:pt modelId="{4AA84B09-0D59-4CDC-A65E-7BDCA141ED3E}" type="pres">
      <dgm:prSet presAssocID="{8C0562B7-54D9-41BE-9484-FFE59542CE29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0EA979-3B6A-407C-9C81-CAC1E469D32F}" type="pres">
      <dgm:prSet presAssocID="{8C0562B7-54D9-41BE-9484-FFE59542CE29}" presName="level3hierChild" presStyleCnt="0"/>
      <dgm:spPr/>
    </dgm:pt>
    <dgm:pt modelId="{D43AC53E-7FF7-4365-80EC-7235EFC29240}" type="pres">
      <dgm:prSet presAssocID="{94649D13-85F6-40BA-AE4A-2B73A42B3311}" presName="conn2-1" presStyleLbl="parChTrans1D3" presStyleIdx="4" presStyleCnt="5"/>
      <dgm:spPr/>
      <dgm:t>
        <a:bodyPr/>
        <a:lstStyle/>
        <a:p>
          <a:endParaRPr lang="ru-RU"/>
        </a:p>
      </dgm:t>
    </dgm:pt>
    <dgm:pt modelId="{0BA78F21-3D4D-4912-982F-DAA9EDC09A38}" type="pres">
      <dgm:prSet presAssocID="{94649D13-85F6-40BA-AE4A-2B73A42B3311}" presName="connTx" presStyleLbl="parChTrans1D3" presStyleIdx="4" presStyleCnt="5"/>
      <dgm:spPr/>
      <dgm:t>
        <a:bodyPr/>
        <a:lstStyle/>
        <a:p>
          <a:endParaRPr lang="ru-RU"/>
        </a:p>
      </dgm:t>
    </dgm:pt>
    <dgm:pt modelId="{18381F86-202F-4F2A-85DA-FD5700F06171}" type="pres">
      <dgm:prSet presAssocID="{03A4F45F-7A8C-4A2F-B6FF-D1BF40942682}" presName="root2" presStyleCnt="0"/>
      <dgm:spPr/>
    </dgm:pt>
    <dgm:pt modelId="{9757F72E-458A-46B8-8907-7A15B72B23B7}" type="pres">
      <dgm:prSet presAssocID="{03A4F45F-7A8C-4A2F-B6FF-D1BF40942682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A7618A-411D-4778-AB48-0B5AF4780D3F}" type="pres">
      <dgm:prSet presAssocID="{03A4F45F-7A8C-4A2F-B6FF-D1BF40942682}" presName="level3hierChild" presStyleCnt="0"/>
      <dgm:spPr/>
    </dgm:pt>
  </dgm:ptLst>
  <dgm:cxnLst>
    <dgm:cxn modelId="{53C286C5-538E-4DB2-BD1F-2FC9FA78715C}" type="presOf" srcId="{278103F7-4E10-48DF-9A37-2B684F747926}" destId="{EC7D551B-6C67-4F40-8D7C-F3B840E5EA5B}" srcOrd="0" destOrd="0" presId="urn:microsoft.com/office/officeart/2008/layout/HorizontalMultiLevelHierarchy"/>
    <dgm:cxn modelId="{C84D3D84-B6D1-4D33-A921-E9BD61E3F153}" type="presOf" srcId="{C3BE2DF6-E99B-4605-969A-21FA0A90A989}" destId="{2F030B3A-509B-49B4-A225-9AADD127AA8B}" srcOrd="1" destOrd="0" presId="urn:microsoft.com/office/officeart/2008/layout/HorizontalMultiLevelHierarchy"/>
    <dgm:cxn modelId="{3FD22868-643C-4BF2-967A-6ADDCCDAEC4D}" type="presOf" srcId="{4EAB5F3B-4E64-44E1-A7F9-D0F30E234124}" destId="{8470F3A1-696B-46E5-8C11-9C8B7693738A}" srcOrd="0" destOrd="0" presId="urn:microsoft.com/office/officeart/2008/layout/HorizontalMultiLevelHierarchy"/>
    <dgm:cxn modelId="{55489E79-0BE7-4038-B07E-83773F3EB798}" type="presOf" srcId="{94649D13-85F6-40BA-AE4A-2B73A42B3311}" destId="{D43AC53E-7FF7-4365-80EC-7235EFC29240}" srcOrd="0" destOrd="0" presId="urn:microsoft.com/office/officeart/2008/layout/HorizontalMultiLevelHierarchy"/>
    <dgm:cxn modelId="{F60A3DA8-AD3A-40BA-A168-322FF5417CBF}" srcId="{1578E650-FBEA-4278-824C-AC99230E238D}" destId="{1138DE4E-4065-4F90-995B-5CDFA1C70878}" srcOrd="0" destOrd="0" parTransId="{926E03DA-62A9-40AA-9931-D2891A402D18}" sibTransId="{1BC6F2B0-FDF6-4833-B93C-8442FEC2D422}"/>
    <dgm:cxn modelId="{6A723B74-275D-465D-A0E6-1FD3E5B059D3}" type="presOf" srcId="{C3BE2DF6-E99B-4605-969A-21FA0A90A989}" destId="{562D4A94-3D40-4147-BF2E-5E60CDF18153}" srcOrd="0" destOrd="0" presId="urn:microsoft.com/office/officeart/2008/layout/HorizontalMultiLevelHierarchy"/>
    <dgm:cxn modelId="{FC2E52C1-085F-45E6-A963-95A529851BB2}" type="presOf" srcId="{0E28B16F-1838-4D24-9854-BF4DCEFA1B8D}" destId="{7C1C12BB-A2D2-4C24-850D-74C1B46A23CE}" srcOrd="1" destOrd="0" presId="urn:microsoft.com/office/officeart/2008/layout/HorizontalMultiLevelHierarchy"/>
    <dgm:cxn modelId="{6D80819A-298B-4206-A160-C6DD46E60E75}" srcId="{105366D5-78A0-4E79-98BB-66A5A9A9D6A0}" destId="{69B69999-ECA2-4405-8C9C-25ADC6372360}" srcOrd="2" destOrd="0" parTransId="{278103F7-4E10-48DF-9A37-2B684F747926}" sibTransId="{31F63422-3D34-4C83-84EF-DB98BB66ACC3}"/>
    <dgm:cxn modelId="{50C7CA5D-99B7-4BAF-B708-04D97C17AD6B}" srcId="{6B0DC80A-5A9D-4EFD-8A44-66CF0CA9B662}" destId="{17C7D431-01EA-48C5-9BB0-031394683528}" srcOrd="0" destOrd="0" parTransId="{06A7713F-6F14-4233-B4D1-15F4D471560C}" sibTransId="{D4C7C937-37A4-44AA-B6D9-A6A4169A5E21}"/>
    <dgm:cxn modelId="{7B87CD80-AA22-4EA6-8189-11C1C539C664}" srcId="{8C93215D-C0B3-48CB-9FC2-209481D0FF69}" destId="{03A4F45F-7A8C-4A2F-B6FF-D1BF40942682}" srcOrd="2" destOrd="0" parTransId="{94649D13-85F6-40BA-AE4A-2B73A42B3311}" sibTransId="{AACCE1EA-E36A-4E8E-9B17-AE52F811AF60}"/>
    <dgm:cxn modelId="{70CD670E-442E-4AE1-9664-7362F1CF2C26}" srcId="{6B0DC80A-5A9D-4EFD-8A44-66CF0CA9B662}" destId="{8C93215D-C0B3-48CB-9FC2-209481D0FF69}" srcOrd="1" destOrd="0" parTransId="{873A9978-DC42-42A7-8FCA-F8300CF08FED}" sibTransId="{FEF224DF-8F1D-4B97-A465-595CBA16BA05}"/>
    <dgm:cxn modelId="{B7ECD2FF-236B-4DF0-9873-299DABBACE74}" srcId="{8C93215D-C0B3-48CB-9FC2-209481D0FF69}" destId="{8C0562B7-54D9-41BE-9484-FFE59542CE29}" srcOrd="1" destOrd="0" parTransId="{BCDE1F4D-FADD-47FA-B3CC-AA9396DF0C21}" sibTransId="{6F572D41-63A4-4DEA-8837-253DAB5FE16B}"/>
    <dgm:cxn modelId="{34BCDAD3-D551-460C-8025-40DB50D6355E}" type="presOf" srcId="{8C93215D-C0B3-48CB-9FC2-209481D0FF69}" destId="{25BBFDFD-76E0-4BC4-8E89-9CB946694258}" srcOrd="0" destOrd="0" presId="urn:microsoft.com/office/officeart/2008/layout/HorizontalMultiLevelHierarchy"/>
    <dgm:cxn modelId="{EF1FF339-2349-47E0-AD31-E054CA18711D}" type="presOf" srcId="{1138DE4E-4065-4F90-995B-5CDFA1C70878}" destId="{38F37D70-BD22-4EF3-9C8E-D0F3DC491E68}" srcOrd="0" destOrd="0" presId="urn:microsoft.com/office/officeart/2008/layout/HorizontalMultiLevelHierarchy"/>
    <dgm:cxn modelId="{74FD1C4D-D72B-4002-AC1D-21EC5DCBF4CF}" type="presOf" srcId="{06A7713F-6F14-4233-B4D1-15F4D471560C}" destId="{BF23996A-8164-4A64-A7EC-F058DE2CA6AD}" srcOrd="1" destOrd="0" presId="urn:microsoft.com/office/officeart/2008/layout/HorizontalMultiLevelHierarchy"/>
    <dgm:cxn modelId="{EA0129F4-DFC6-4A3E-B64C-EDAB788CE619}" type="presOf" srcId="{9DE50A36-D59F-43AC-97EE-8B234895AB81}" destId="{67AFA5B9-0239-4DBC-8C06-39D23B1AF125}" srcOrd="0" destOrd="0" presId="urn:microsoft.com/office/officeart/2008/layout/HorizontalMultiLevelHierarchy"/>
    <dgm:cxn modelId="{26BA50E9-2C73-4C0D-863B-4644134EB362}" type="presOf" srcId="{873A9978-DC42-42A7-8FCA-F8300CF08FED}" destId="{2D02CFA5-BC8A-4096-A7AF-F149B0B6CBBD}" srcOrd="0" destOrd="0" presId="urn:microsoft.com/office/officeart/2008/layout/HorizontalMultiLevelHierarchy"/>
    <dgm:cxn modelId="{12542FE9-632D-4A71-B85C-5B3D94CF0752}" type="presOf" srcId="{0E28B16F-1838-4D24-9854-BF4DCEFA1B8D}" destId="{103C27E3-E06C-4FFD-AF7E-8DC7F2E10CB2}" srcOrd="0" destOrd="0" presId="urn:microsoft.com/office/officeart/2008/layout/HorizontalMultiLevelHierarchy"/>
    <dgm:cxn modelId="{0C10C20D-9517-4633-8E86-C21A86B5447C}" type="presOf" srcId="{69B69999-ECA2-4405-8C9C-25ADC6372360}" destId="{1EDC4494-71FD-4A67-A4D0-7A7696988602}" srcOrd="0" destOrd="0" presId="urn:microsoft.com/office/officeart/2008/layout/HorizontalMultiLevelHierarchy"/>
    <dgm:cxn modelId="{15599180-57B0-43FF-9524-3E46F4689CC3}" type="presOf" srcId="{94649D13-85F6-40BA-AE4A-2B73A42B3311}" destId="{0BA78F21-3D4D-4912-982F-DAA9EDC09A38}" srcOrd="1" destOrd="0" presId="urn:microsoft.com/office/officeart/2008/layout/HorizontalMultiLevelHierarchy"/>
    <dgm:cxn modelId="{1AE1EA01-162E-4113-B955-FBA11751368C}" srcId="{8C93215D-C0B3-48CB-9FC2-209481D0FF69}" destId="{72B43673-E488-4E02-AC1F-890CF8397BF1}" srcOrd="0" destOrd="0" parTransId="{11C64DB8-6AAA-40B0-9F06-760A4AB3C03F}" sibTransId="{4C40A308-B578-4FCA-BC7C-7C965EBDB299}"/>
    <dgm:cxn modelId="{B718EBB9-B350-4992-B85D-002226146531}" type="presOf" srcId="{BCDE1F4D-FADD-47FA-B3CC-AA9396DF0C21}" destId="{8E99B0C6-CBD4-4B5F-9D38-6ABABAAAE161}" srcOrd="0" destOrd="0" presId="urn:microsoft.com/office/officeart/2008/layout/HorizontalMultiLevelHierarchy"/>
    <dgm:cxn modelId="{3C77E724-492E-4790-AB50-A0430EF4D95E}" srcId="{17C7D431-01EA-48C5-9BB0-031394683528}" destId="{105366D5-78A0-4E79-98BB-66A5A9A9D6A0}" srcOrd="0" destOrd="0" parTransId="{0E28B16F-1838-4D24-9854-BF4DCEFA1B8D}" sibTransId="{2D85DC78-DD1A-400E-9BCE-DDF5AED14DC3}"/>
    <dgm:cxn modelId="{8C20B0EB-3B1D-432A-98F8-67795CABF04C}" type="presOf" srcId="{BCDE1F4D-FADD-47FA-B3CC-AA9396DF0C21}" destId="{168E4E11-7505-451F-965C-69B009CFD7B7}" srcOrd="1" destOrd="0" presId="urn:microsoft.com/office/officeart/2008/layout/HorizontalMultiLevelHierarchy"/>
    <dgm:cxn modelId="{CB58CED3-2FD9-488D-B0E7-0B1148E0CA26}" type="presOf" srcId="{926E03DA-62A9-40AA-9931-D2891A402D18}" destId="{D45F6E5C-80D0-4749-A037-D549E9EFC758}" srcOrd="0" destOrd="0" presId="urn:microsoft.com/office/officeart/2008/layout/HorizontalMultiLevelHierarchy"/>
    <dgm:cxn modelId="{75C49F36-2265-4817-A8A1-9F336A80C2F6}" type="presOf" srcId="{CDAB4DCF-BF6D-49BF-90B5-C05DFF59C630}" destId="{B562EAAD-A88F-4873-BDC9-79823E893CC0}" srcOrd="1" destOrd="0" presId="urn:microsoft.com/office/officeart/2008/layout/HorizontalMultiLevelHierarchy"/>
    <dgm:cxn modelId="{4CC9089E-658A-4ABD-B422-FE21580D9923}" type="presOf" srcId="{105366D5-78A0-4E79-98BB-66A5A9A9D6A0}" destId="{0026B4F5-C1E9-4109-A3CE-33D2C535C794}" srcOrd="0" destOrd="0" presId="urn:microsoft.com/office/officeart/2008/layout/HorizontalMultiLevelHierarchy"/>
    <dgm:cxn modelId="{1A1225DB-DE21-4416-A723-02707A6F406B}" type="presOf" srcId="{873A9978-DC42-42A7-8FCA-F8300CF08FED}" destId="{1BA49F54-3ABC-443C-B282-9114172E59E0}" srcOrd="1" destOrd="0" presId="urn:microsoft.com/office/officeart/2008/layout/HorizontalMultiLevelHierarchy"/>
    <dgm:cxn modelId="{5C2760FD-3739-49F4-8F81-3F15E3507DC6}" srcId="{4EAB5F3B-4E64-44E1-A7F9-D0F30E234124}" destId="{6B0DC80A-5A9D-4EFD-8A44-66CF0CA9B662}" srcOrd="0" destOrd="0" parTransId="{3BE5AA6B-C79A-454F-A650-67F97CD61825}" sibTransId="{818563DE-3669-43F3-BEB0-98F77F72B978}"/>
    <dgm:cxn modelId="{49258E47-57A3-4722-9A10-B2837C323686}" type="presOf" srcId="{17C7D431-01EA-48C5-9BB0-031394683528}" destId="{39178B13-0A08-43D5-804B-E09D944EEC1A}" srcOrd="0" destOrd="0" presId="urn:microsoft.com/office/officeart/2008/layout/HorizontalMultiLevelHierarchy"/>
    <dgm:cxn modelId="{23823A2F-024C-4E9A-876D-2327647C31CD}" type="presOf" srcId="{1578E650-FBEA-4278-824C-AC99230E238D}" destId="{43F17375-C96D-4FE8-B517-28C81385A3DE}" srcOrd="0" destOrd="0" presId="urn:microsoft.com/office/officeart/2008/layout/HorizontalMultiLevelHierarchy"/>
    <dgm:cxn modelId="{CE07140F-07FA-42E0-BA76-BE67A7010308}" type="presOf" srcId="{9DE50A36-D59F-43AC-97EE-8B234895AB81}" destId="{6149C23B-A800-4FE4-8695-D76B8EE921E4}" srcOrd="1" destOrd="0" presId="urn:microsoft.com/office/officeart/2008/layout/HorizontalMultiLevelHierarchy"/>
    <dgm:cxn modelId="{06D3FA56-F949-48FD-8ACD-7535CE0BA88F}" type="presOf" srcId="{72B43673-E488-4E02-AC1F-890CF8397BF1}" destId="{83E3E670-5752-4AD8-BC2E-6AEB2A202F07}" srcOrd="0" destOrd="0" presId="urn:microsoft.com/office/officeart/2008/layout/HorizontalMultiLevelHierarchy"/>
    <dgm:cxn modelId="{15FB1113-1575-410F-87DD-4D2D4448B12D}" type="presOf" srcId="{03A4F45F-7A8C-4A2F-B6FF-D1BF40942682}" destId="{9757F72E-458A-46B8-8907-7A15B72B23B7}" srcOrd="0" destOrd="0" presId="urn:microsoft.com/office/officeart/2008/layout/HorizontalMultiLevelHierarchy"/>
    <dgm:cxn modelId="{5B735EEA-FDB0-4EEC-8060-156694D893C0}" type="presOf" srcId="{926E03DA-62A9-40AA-9931-D2891A402D18}" destId="{C1C0E0B7-B2DF-43EB-A25C-91CD93570104}" srcOrd="1" destOrd="0" presId="urn:microsoft.com/office/officeart/2008/layout/HorizontalMultiLevelHierarchy"/>
    <dgm:cxn modelId="{57983EB7-04DA-4387-8081-DC25F1BEE478}" type="presOf" srcId="{6B0DC80A-5A9D-4EFD-8A44-66CF0CA9B662}" destId="{E42218CC-DAD8-47D2-93DD-2D99D2BF0C15}" srcOrd="0" destOrd="0" presId="urn:microsoft.com/office/officeart/2008/layout/HorizontalMultiLevelHierarchy"/>
    <dgm:cxn modelId="{8376A80C-5731-49F8-B6EB-0999EEA98A71}" type="presOf" srcId="{66C74502-317F-4B8E-9299-7557796FDA8F}" destId="{36ED3DE5-6D33-460B-879D-AC73583E064A}" srcOrd="0" destOrd="0" presId="urn:microsoft.com/office/officeart/2008/layout/HorizontalMultiLevelHierarchy"/>
    <dgm:cxn modelId="{8BAF676B-2414-4648-BD6A-74BC56C31262}" srcId="{105366D5-78A0-4E79-98BB-66A5A9A9D6A0}" destId="{BE0020C9-70F4-48DF-96B6-A785DFD48170}" srcOrd="0" destOrd="0" parTransId="{C3BE2DF6-E99B-4605-969A-21FA0A90A989}" sibTransId="{57719F42-6A1B-48F1-BFC9-A6CF16E91241}"/>
    <dgm:cxn modelId="{3033302D-4FD7-45AE-A1ED-68910371C75E}" type="presOf" srcId="{11C64DB8-6AAA-40B0-9F06-760A4AB3C03F}" destId="{0F9BAD6A-2731-4B78-9C35-F8C1A35E06E0}" srcOrd="1" destOrd="0" presId="urn:microsoft.com/office/officeart/2008/layout/HorizontalMultiLevelHierarchy"/>
    <dgm:cxn modelId="{A3D029A5-0241-422C-866B-B6AA6C45A335}" srcId="{17C7D431-01EA-48C5-9BB0-031394683528}" destId="{1578E650-FBEA-4278-824C-AC99230E238D}" srcOrd="1" destOrd="0" parTransId="{CDAB4DCF-BF6D-49BF-90B5-C05DFF59C630}" sibTransId="{D2762950-2F46-47EA-98F5-A65B4E319A58}"/>
    <dgm:cxn modelId="{0EEB00C0-56BF-4B6B-9205-60730685D86D}" type="presOf" srcId="{CDAB4DCF-BF6D-49BF-90B5-C05DFF59C630}" destId="{BC625CF1-15AC-4A3A-97C4-C41E712D7430}" srcOrd="0" destOrd="0" presId="urn:microsoft.com/office/officeart/2008/layout/HorizontalMultiLevelHierarchy"/>
    <dgm:cxn modelId="{17DFDD6C-AA06-437E-A4D8-DA84C762319C}" type="presOf" srcId="{06A7713F-6F14-4233-B4D1-15F4D471560C}" destId="{F1A94C92-491C-445F-889B-630A9C248A75}" srcOrd="0" destOrd="0" presId="urn:microsoft.com/office/officeart/2008/layout/HorizontalMultiLevelHierarchy"/>
    <dgm:cxn modelId="{4A5A4F0C-5E48-49B1-B127-B5A9A77A496E}" type="presOf" srcId="{11C64DB8-6AAA-40B0-9F06-760A4AB3C03F}" destId="{70B5DC87-166F-4F08-99E6-9FF0736D9ADD}" srcOrd="0" destOrd="0" presId="urn:microsoft.com/office/officeart/2008/layout/HorizontalMultiLevelHierarchy"/>
    <dgm:cxn modelId="{87FE20EF-4003-4C9E-BCD7-F31AFAA08CFE}" type="presOf" srcId="{278103F7-4E10-48DF-9A37-2B684F747926}" destId="{BAFCF490-6423-463F-9993-9F0C0CC4E578}" srcOrd="1" destOrd="0" presId="urn:microsoft.com/office/officeart/2008/layout/HorizontalMultiLevelHierarchy"/>
    <dgm:cxn modelId="{0184776A-272E-43A6-ADA5-99CC12012E31}" srcId="{105366D5-78A0-4E79-98BB-66A5A9A9D6A0}" destId="{66C74502-317F-4B8E-9299-7557796FDA8F}" srcOrd="1" destOrd="0" parTransId="{9DE50A36-D59F-43AC-97EE-8B234895AB81}" sibTransId="{6A07AF93-609F-47BD-86D0-F2F1BD9CDBB9}"/>
    <dgm:cxn modelId="{BB62897B-E48A-42C3-89B8-C6AB07D38849}" type="presOf" srcId="{BE0020C9-70F4-48DF-96B6-A785DFD48170}" destId="{34D82AD9-2CF5-408D-9CE2-8C667D4D52FB}" srcOrd="0" destOrd="0" presId="urn:microsoft.com/office/officeart/2008/layout/HorizontalMultiLevelHierarchy"/>
    <dgm:cxn modelId="{D3662377-720B-418D-944D-9B90E62C3770}" type="presOf" srcId="{8C0562B7-54D9-41BE-9484-FFE59542CE29}" destId="{4AA84B09-0D59-4CDC-A65E-7BDCA141ED3E}" srcOrd="0" destOrd="0" presId="urn:microsoft.com/office/officeart/2008/layout/HorizontalMultiLevelHierarchy"/>
    <dgm:cxn modelId="{6BE93CBC-CADB-48C1-BDCF-5C021B3DD8AF}" type="presParOf" srcId="{8470F3A1-696B-46E5-8C11-9C8B7693738A}" destId="{3354D4F5-8C25-4F85-8D15-87DD3CB0EC90}" srcOrd="0" destOrd="0" presId="urn:microsoft.com/office/officeart/2008/layout/HorizontalMultiLevelHierarchy"/>
    <dgm:cxn modelId="{7139C8A8-039D-4E78-BD2E-DE15199D37DF}" type="presParOf" srcId="{3354D4F5-8C25-4F85-8D15-87DD3CB0EC90}" destId="{E42218CC-DAD8-47D2-93DD-2D99D2BF0C15}" srcOrd="0" destOrd="0" presId="urn:microsoft.com/office/officeart/2008/layout/HorizontalMultiLevelHierarchy"/>
    <dgm:cxn modelId="{FCF71E7D-3BD2-4359-827B-6BC83834D216}" type="presParOf" srcId="{3354D4F5-8C25-4F85-8D15-87DD3CB0EC90}" destId="{114D247B-7B12-4D42-A2CD-0116FF02E24A}" srcOrd="1" destOrd="0" presId="urn:microsoft.com/office/officeart/2008/layout/HorizontalMultiLevelHierarchy"/>
    <dgm:cxn modelId="{4DB9CA3B-1133-4800-8F62-62EEB5D223C7}" type="presParOf" srcId="{114D247B-7B12-4D42-A2CD-0116FF02E24A}" destId="{F1A94C92-491C-445F-889B-630A9C248A75}" srcOrd="0" destOrd="0" presId="urn:microsoft.com/office/officeart/2008/layout/HorizontalMultiLevelHierarchy"/>
    <dgm:cxn modelId="{B85DA09F-A33E-4E88-94B5-26E31E395893}" type="presParOf" srcId="{F1A94C92-491C-445F-889B-630A9C248A75}" destId="{BF23996A-8164-4A64-A7EC-F058DE2CA6AD}" srcOrd="0" destOrd="0" presId="urn:microsoft.com/office/officeart/2008/layout/HorizontalMultiLevelHierarchy"/>
    <dgm:cxn modelId="{E4DF6092-2EAC-4B98-9C13-2CFBFB1EE4C3}" type="presParOf" srcId="{114D247B-7B12-4D42-A2CD-0116FF02E24A}" destId="{23DAA0D1-246E-4813-B01C-6D1A17115FBB}" srcOrd="1" destOrd="0" presId="urn:microsoft.com/office/officeart/2008/layout/HorizontalMultiLevelHierarchy"/>
    <dgm:cxn modelId="{C90BAF75-373C-41B2-BC29-B4B3209479F8}" type="presParOf" srcId="{23DAA0D1-246E-4813-B01C-6D1A17115FBB}" destId="{39178B13-0A08-43D5-804B-E09D944EEC1A}" srcOrd="0" destOrd="0" presId="urn:microsoft.com/office/officeart/2008/layout/HorizontalMultiLevelHierarchy"/>
    <dgm:cxn modelId="{E7F4BD8F-1ADB-45B5-A7FB-FD8046A27B2F}" type="presParOf" srcId="{23DAA0D1-246E-4813-B01C-6D1A17115FBB}" destId="{D94906A4-3EBC-4C84-B7A4-ED3D9B90B659}" srcOrd="1" destOrd="0" presId="urn:microsoft.com/office/officeart/2008/layout/HorizontalMultiLevelHierarchy"/>
    <dgm:cxn modelId="{E26A3F8D-C3D2-4018-B32F-F5527408E00D}" type="presParOf" srcId="{D94906A4-3EBC-4C84-B7A4-ED3D9B90B659}" destId="{103C27E3-E06C-4FFD-AF7E-8DC7F2E10CB2}" srcOrd="0" destOrd="0" presId="urn:microsoft.com/office/officeart/2008/layout/HorizontalMultiLevelHierarchy"/>
    <dgm:cxn modelId="{1735EF25-12B3-428E-8B70-946F80DB42DA}" type="presParOf" srcId="{103C27E3-E06C-4FFD-AF7E-8DC7F2E10CB2}" destId="{7C1C12BB-A2D2-4C24-850D-74C1B46A23CE}" srcOrd="0" destOrd="0" presId="urn:microsoft.com/office/officeart/2008/layout/HorizontalMultiLevelHierarchy"/>
    <dgm:cxn modelId="{F31D756F-6953-4BD8-B236-3D1AD6655C34}" type="presParOf" srcId="{D94906A4-3EBC-4C84-B7A4-ED3D9B90B659}" destId="{4E8413B3-9526-4AF0-AF2C-718605930D36}" srcOrd="1" destOrd="0" presId="urn:microsoft.com/office/officeart/2008/layout/HorizontalMultiLevelHierarchy"/>
    <dgm:cxn modelId="{795008F3-A938-4417-BF93-829A5AECC31A}" type="presParOf" srcId="{4E8413B3-9526-4AF0-AF2C-718605930D36}" destId="{0026B4F5-C1E9-4109-A3CE-33D2C535C794}" srcOrd="0" destOrd="0" presId="urn:microsoft.com/office/officeart/2008/layout/HorizontalMultiLevelHierarchy"/>
    <dgm:cxn modelId="{FC1F57FB-FDCE-4F1A-99BC-037808280908}" type="presParOf" srcId="{4E8413B3-9526-4AF0-AF2C-718605930D36}" destId="{A28756D9-E97E-47BE-B79C-98BDF61F9F12}" srcOrd="1" destOrd="0" presId="urn:microsoft.com/office/officeart/2008/layout/HorizontalMultiLevelHierarchy"/>
    <dgm:cxn modelId="{0DD712C7-002D-4709-8805-47E6BF82E74F}" type="presParOf" srcId="{A28756D9-E97E-47BE-B79C-98BDF61F9F12}" destId="{562D4A94-3D40-4147-BF2E-5E60CDF18153}" srcOrd="0" destOrd="0" presId="urn:microsoft.com/office/officeart/2008/layout/HorizontalMultiLevelHierarchy"/>
    <dgm:cxn modelId="{81233C44-549A-4568-A59F-FBB543531E0A}" type="presParOf" srcId="{562D4A94-3D40-4147-BF2E-5E60CDF18153}" destId="{2F030B3A-509B-49B4-A225-9AADD127AA8B}" srcOrd="0" destOrd="0" presId="urn:microsoft.com/office/officeart/2008/layout/HorizontalMultiLevelHierarchy"/>
    <dgm:cxn modelId="{456C76F3-6F62-471F-AA8F-B36F554BAA77}" type="presParOf" srcId="{A28756D9-E97E-47BE-B79C-98BDF61F9F12}" destId="{A0177E7B-63BC-4011-89DD-8D0C77ED73E4}" srcOrd="1" destOrd="0" presId="urn:microsoft.com/office/officeart/2008/layout/HorizontalMultiLevelHierarchy"/>
    <dgm:cxn modelId="{E8838CA4-4BDA-492C-8DA8-A11A85BBE6E4}" type="presParOf" srcId="{A0177E7B-63BC-4011-89DD-8D0C77ED73E4}" destId="{34D82AD9-2CF5-408D-9CE2-8C667D4D52FB}" srcOrd="0" destOrd="0" presId="urn:microsoft.com/office/officeart/2008/layout/HorizontalMultiLevelHierarchy"/>
    <dgm:cxn modelId="{46A6BF88-14F5-49A2-AC76-1EB999CF1ABC}" type="presParOf" srcId="{A0177E7B-63BC-4011-89DD-8D0C77ED73E4}" destId="{BD1F345A-D6F9-4339-A8DE-9C6B8BCFFBC1}" srcOrd="1" destOrd="0" presId="urn:microsoft.com/office/officeart/2008/layout/HorizontalMultiLevelHierarchy"/>
    <dgm:cxn modelId="{5F73E0DD-93D3-44F7-AB92-3C912EFFBC29}" type="presParOf" srcId="{A28756D9-E97E-47BE-B79C-98BDF61F9F12}" destId="{67AFA5B9-0239-4DBC-8C06-39D23B1AF125}" srcOrd="2" destOrd="0" presId="urn:microsoft.com/office/officeart/2008/layout/HorizontalMultiLevelHierarchy"/>
    <dgm:cxn modelId="{A586F80C-B997-4100-A8B8-BF15ED19AC12}" type="presParOf" srcId="{67AFA5B9-0239-4DBC-8C06-39D23B1AF125}" destId="{6149C23B-A800-4FE4-8695-D76B8EE921E4}" srcOrd="0" destOrd="0" presId="urn:microsoft.com/office/officeart/2008/layout/HorizontalMultiLevelHierarchy"/>
    <dgm:cxn modelId="{2C22AD82-D233-49C5-888A-A7FA7916DFFA}" type="presParOf" srcId="{A28756D9-E97E-47BE-B79C-98BDF61F9F12}" destId="{66AC6C3A-5E04-4D11-86B6-D0912FE34BEC}" srcOrd="3" destOrd="0" presId="urn:microsoft.com/office/officeart/2008/layout/HorizontalMultiLevelHierarchy"/>
    <dgm:cxn modelId="{5376D2C3-D744-4D60-9DB7-780E0A2F4573}" type="presParOf" srcId="{66AC6C3A-5E04-4D11-86B6-D0912FE34BEC}" destId="{36ED3DE5-6D33-460B-879D-AC73583E064A}" srcOrd="0" destOrd="0" presId="urn:microsoft.com/office/officeart/2008/layout/HorizontalMultiLevelHierarchy"/>
    <dgm:cxn modelId="{F67F7F62-65BD-4F69-BDB0-923019119F66}" type="presParOf" srcId="{66AC6C3A-5E04-4D11-86B6-D0912FE34BEC}" destId="{77A93320-E12B-42EA-BCEB-DC22303E709D}" srcOrd="1" destOrd="0" presId="urn:microsoft.com/office/officeart/2008/layout/HorizontalMultiLevelHierarchy"/>
    <dgm:cxn modelId="{77DA81BB-309E-454B-BFC9-A8F92843DB3D}" type="presParOf" srcId="{A28756D9-E97E-47BE-B79C-98BDF61F9F12}" destId="{EC7D551B-6C67-4F40-8D7C-F3B840E5EA5B}" srcOrd="4" destOrd="0" presId="urn:microsoft.com/office/officeart/2008/layout/HorizontalMultiLevelHierarchy"/>
    <dgm:cxn modelId="{E6350F62-5E15-4982-BCE8-4EC32AF08EE9}" type="presParOf" srcId="{EC7D551B-6C67-4F40-8D7C-F3B840E5EA5B}" destId="{BAFCF490-6423-463F-9993-9F0C0CC4E578}" srcOrd="0" destOrd="0" presId="urn:microsoft.com/office/officeart/2008/layout/HorizontalMultiLevelHierarchy"/>
    <dgm:cxn modelId="{7FA52C87-32A0-4A3A-882F-115C9FC89811}" type="presParOf" srcId="{A28756D9-E97E-47BE-B79C-98BDF61F9F12}" destId="{04918C5B-9976-4188-8257-E628991F7C13}" srcOrd="5" destOrd="0" presId="urn:microsoft.com/office/officeart/2008/layout/HorizontalMultiLevelHierarchy"/>
    <dgm:cxn modelId="{5FC64B1C-D623-4931-9A1D-4259F98B54C2}" type="presParOf" srcId="{04918C5B-9976-4188-8257-E628991F7C13}" destId="{1EDC4494-71FD-4A67-A4D0-7A7696988602}" srcOrd="0" destOrd="0" presId="urn:microsoft.com/office/officeart/2008/layout/HorizontalMultiLevelHierarchy"/>
    <dgm:cxn modelId="{2CDAD33F-C600-42FF-B473-09FAAA29BF92}" type="presParOf" srcId="{04918C5B-9976-4188-8257-E628991F7C13}" destId="{9D042BF6-DE40-469B-9BDC-075DBED4E4D6}" srcOrd="1" destOrd="0" presId="urn:microsoft.com/office/officeart/2008/layout/HorizontalMultiLevelHierarchy"/>
    <dgm:cxn modelId="{2C58DDFC-1115-47AC-AB32-8EDFE048B30C}" type="presParOf" srcId="{D94906A4-3EBC-4C84-B7A4-ED3D9B90B659}" destId="{BC625CF1-15AC-4A3A-97C4-C41E712D7430}" srcOrd="2" destOrd="0" presId="urn:microsoft.com/office/officeart/2008/layout/HorizontalMultiLevelHierarchy"/>
    <dgm:cxn modelId="{AF4938AC-5D0C-4F2C-A3CA-404818596894}" type="presParOf" srcId="{BC625CF1-15AC-4A3A-97C4-C41E712D7430}" destId="{B562EAAD-A88F-4873-BDC9-79823E893CC0}" srcOrd="0" destOrd="0" presId="urn:microsoft.com/office/officeart/2008/layout/HorizontalMultiLevelHierarchy"/>
    <dgm:cxn modelId="{BADC964A-7B29-4032-8838-45A1628FC5E5}" type="presParOf" srcId="{D94906A4-3EBC-4C84-B7A4-ED3D9B90B659}" destId="{E09CD7AA-F5EC-4B0D-8D60-E73698C154EF}" srcOrd="3" destOrd="0" presId="urn:microsoft.com/office/officeart/2008/layout/HorizontalMultiLevelHierarchy"/>
    <dgm:cxn modelId="{14BAD9A4-ED9F-45B0-8F43-0662CFA7FD39}" type="presParOf" srcId="{E09CD7AA-F5EC-4B0D-8D60-E73698C154EF}" destId="{43F17375-C96D-4FE8-B517-28C81385A3DE}" srcOrd="0" destOrd="0" presId="urn:microsoft.com/office/officeart/2008/layout/HorizontalMultiLevelHierarchy"/>
    <dgm:cxn modelId="{B2A7A424-BA4E-446C-8ED7-AA2ACF093BEC}" type="presParOf" srcId="{E09CD7AA-F5EC-4B0D-8D60-E73698C154EF}" destId="{99240A3E-CFD1-43C0-943A-E701128FFFD1}" srcOrd="1" destOrd="0" presId="urn:microsoft.com/office/officeart/2008/layout/HorizontalMultiLevelHierarchy"/>
    <dgm:cxn modelId="{C84A83E9-4127-4D3F-8F23-36D9065D248C}" type="presParOf" srcId="{99240A3E-CFD1-43C0-943A-E701128FFFD1}" destId="{D45F6E5C-80D0-4749-A037-D549E9EFC758}" srcOrd="0" destOrd="0" presId="urn:microsoft.com/office/officeart/2008/layout/HorizontalMultiLevelHierarchy"/>
    <dgm:cxn modelId="{D20C8B93-0C4A-498E-9E4D-D91295DB7BC7}" type="presParOf" srcId="{D45F6E5C-80D0-4749-A037-D549E9EFC758}" destId="{C1C0E0B7-B2DF-43EB-A25C-91CD93570104}" srcOrd="0" destOrd="0" presId="urn:microsoft.com/office/officeart/2008/layout/HorizontalMultiLevelHierarchy"/>
    <dgm:cxn modelId="{1E207B51-C3A1-4BF4-9E0F-850A23E99AAA}" type="presParOf" srcId="{99240A3E-CFD1-43C0-943A-E701128FFFD1}" destId="{1F8E774E-23A5-42BE-A101-7FE2753325DA}" srcOrd="1" destOrd="0" presId="urn:microsoft.com/office/officeart/2008/layout/HorizontalMultiLevelHierarchy"/>
    <dgm:cxn modelId="{543E6762-0C88-4FCE-A01A-BE0F8F3953F8}" type="presParOf" srcId="{1F8E774E-23A5-42BE-A101-7FE2753325DA}" destId="{38F37D70-BD22-4EF3-9C8E-D0F3DC491E68}" srcOrd="0" destOrd="0" presId="urn:microsoft.com/office/officeart/2008/layout/HorizontalMultiLevelHierarchy"/>
    <dgm:cxn modelId="{40050B0D-1E92-4D62-BAD9-F1D784E5E774}" type="presParOf" srcId="{1F8E774E-23A5-42BE-A101-7FE2753325DA}" destId="{F0CB0D13-43D6-463B-9074-531420A9218D}" srcOrd="1" destOrd="0" presId="urn:microsoft.com/office/officeart/2008/layout/HorizontalMultiLevelHierarchy"/>
    <dgm:cxn modelId="{F8BA9013-ADE8-4AAB-9C5D-2181037D61B7}" type="presParOf" srcId="{114D247B-7B12-4D42-A2CD-0116FF02E24A}" destId="{2D02CFA5-BC8A-4096-A7AF-F149B0B6CBBD}" srcOrd="2" destOrd="0" presId="urn:microsoft.com/office/officeart/2008/layout/HorizontalMultiLevelHierarchy"/>
    <dgm:cxn modelId="{EF62CB97-8876-4BD7-824E-C1A5515B6626}" type="presParOf" srcId="{2D02CFA5-BC8A-4096-A7AF-F149B0B6CBBD}" destId="{1BA49F54-3ABC-443C-B282-9114172E59E0}" srcOrd="0" destOrd="0" presId="urn:microsoft.com/office/officeart/2008/layout/HorizontalMultiLevelHierarchy"/>
    <dgm:cxn modelId="{18B0E5C5-1860-4919-BD21-EEC666AB4655}" type="presParOf" srcId="{114D247B-7B12-4D42-A2CD-0116FF02E24A}" destId="{FC827A0A-2A3A-4631-924A-77EDE931CC72}" srcOrd="3" destOrd="0" presId="urn:microsoft.com/office/officeart/2008/layout/HorizontalMultiLevelHierarchy"/>
    <dgm:cxn modelId="{C121BB09-AB83-4917-92D0-48A97A32863F}" type="presParOf" srcId="{FC827A0A-2A3A-4631-924A-77EDE931CC72}" destId="{25BBFDFD-76E0-4BC4-8E89-9CB946694258}" srcOrd="0" destOrd="0" presId="urn:microsoft.com/office/officeart/2008/layout/HorizontalMultiLevelHierarchy"/>
    <dgm:cxn modelId="{8FAB2DFF-2AEE-491B-A774-DAB3DB90D41E}" type="presParOf" srcId="{FC827A0A-2A3A-4631-924A-77EDE931CC72}" destId="{8FF7A8A7-B459-483E-AF4A-BC9DD9298A6B}" srcOrd="1" destOrd="0" presId="urn:microsoft.com/office/officeart/2008/layout/HorizontalMultiLevelHierarchy"/>
    <dgm:cxn modelId="{8B5CB70E-E85E-4C49-9461-85BA6E51C5F5}" type="presParOf" srcId="{8FF7A8A7-B459-483E-AF4A-BC9DD9298A6B}" destId="{70B5DC87-166F-4F08-99E6-9FF0736D9ADD}" srcOrd="0" destOrd="0" presId="urn:microsoft.com/office/officeart/2008/layout/HorizontalMultiLevelHierarchy"/>
    <dgm:cxn modelId="{6392D8FB-0504-44E0-9C30-B57C2E5AC05F}" type="presParOf" srcId="{70B5DC87-166F-4F08-99E6-9FF0736D9ADD}" destId="{0F9BAD6A-2731-4B78-9C35-F8C1A35E06E0}" srcOrd="0" destOrd="0" presId="urn:microsoft.com/office/officeart/2008/layout/HorizontalMultiLevelHierarchy"/>
    <dgm:cxn modelId="{34337B46-6962-4E78-84AB-DA6161DC1FCD}" type="presParOf" srcId="{8FF7A8A7-B459-483E-AF4A-BC9DD9298A6B}" destId="{5A9D99BF-7A4F-404B-9E91-8A488A698C28}" srcOrd="1" destOrd="0" presId="urn:microsoft.com/office/officeart/2008/layout/HorizontalMultiLevelHierarchy"/>
    <dgm:cxn modelId="{0F07EA2C-7EB1-4735-85F9-A8DB7BC1BBEE}" type="presParOf" srcId="{5A9D99BF-7A4F-404B-9E91-8A488A698C28}" destId="{83E3E670-5752-4AD8-BC2E-6AEB2A202F07}" srcOrd="0" destOrd="0" presId="urn:microsoft.com/office/officeart/2008/layout/HorizontalMultiLevelHierarchy"/>
    <dgm:cxn modelId="{50FFC5F7-BAFE-42D2-A27C-73625302EBB6}" type="presParOf" srcId="{5A9D99BF-7A4F-404B-9E91-8A488A698C28}" destId="{7727C5CF-CC25-407E-8E34-C90337989B95}" srcOrd="1" destOrd="0" presId="urn:microsoft.com/office/officeart/2008/layout/HorizontalMultiLevelHierarchy"/>
    <dgm:cxn modelId="{8507F8EF-59E0-4231-B805-9E4AFE764ADF}" type="presParOf" srcId="{8FF7A8A7-B459-483E-AF4A-BC9DD9298A6B}" destId="{8E99B0C6-CBD4-4B5F-9D38-6ABABAAAE161}" srcOrd="2" destOrd="0" presId="urn:microsoft.com/office/officeart/2008/layout/HorizontalMultiLevelHierarchy"/>
    <dgm:cxn modelId="{91E1083E-B60F-4324-BBFF-53E36760977C}" type="presParOf" srcId="{8E99B0C6-CBD4-4B5F-9D38-6ABABAAAE161}" destId="{168E4E11-7505-451F-965C-69B009CFD7B7}" srcOrd="0" destOrd="0" presId="urn:microsoft.com/office/officeart/2008/layout/HorizontalMultiLevelHierarchy"/>
    <dgm:cxn modelId="{076AF852-ED46-4288-9D2B-E411BB5F08CB}" type="presParOf" srcId="{8FF7A8A7-B459-483E-AF4A-BC9DD9298A6B}" destId="{F2785493-A416-4730-A481-E1EDE742014D}" srcOrd="3" destOrd="0" presId="urn:microsoft.com/office/officeart/2008/layout/HorizontalMultiLevelHierarchy"/>
    <dgm:cxn modelId="{2D253581-3FB4-4A0F-B4D3-4E6BAFCCAB64}" type="presParOf" srcId="{F2785493-A416-4730-A481-E1EDE742014D}" destId="{4AA84B09-0D59-4CDC-A65E-7BDCA141ED3E}" srcOrd="0" destOrd="0" presId="urn:microsoft.com/office/officeart/2008/layout/HorizontalMultiLevelHierarchy"/>
    <dgm:cxn modelId="{0FFBC31A-EBE3-4FC4-84B1-0EEF11C50C33}" type="presParOf" srcId="{F2785493-A416-4730-A481-E1EDE742014D}" destId="{C80EA979-3B6A-407C-9C81-CAC1E469D32F}" srcOrd="1" destOrd="0" presId="urn:microsoft.com/office/officeart/2008/layout/HorizontalMultiLevelHierarchy"/>
    <dgm:cxn modelId="{E8C888FC-E7A2-45CA-AEE9-2C264A7DC485}" type="presParOf" srcId="{8FF7A8A7-B459-483E-AF4A-BC9DD9298A6B}" destId="{D43AC53E-7FF7-4365-80EC-7235EFC29240}" srcOrd="4" destOrd="0" presId="urn:microsoft.com/office/officeart/2008/layout/HorizontalMultiLevelHierarchy"/>
    <dgm:cxn modelId="{8E30B08B-77CA-4759-9F2D-26CEF49BCD9F}" type="presParOf" srcId="{D43AC53E-7FF7-4365-80EC-7235EFC29240}" destId="{0BA78F21-3D4D-4912-982F-DAA9EDC09A38}" srcOrd="0" destOrd="0" presId="urn:microsoft.com/office/officeart/2008/layout/HorizontalMultiLevelHierarchy"/>
    <dgm:cxn modelId="{C1C001E8-A21D-4220-8C2E-14D2A127BB2C}" type="presParOf" srcId="{8FF7A8A7-B459-483E-AF4A-BC9DD9298A6B}" destId="{18381F86-202F-4F2A-85DA-FD5700F06171}" srcOrd="5" destOrd="0" presId="urn:microsoft.com/office/officeart/2008/layout/HorizontalMultiLevelHierarchy"/>
    <dgm:cxn modelId="{607AB476-3D7E-491C-B7E5-341FE54759FE}" type="presParOf" srcId="{18381F86-202F-4F2A-85DA-FD5700F06171}" destId="{9757F72E-458A-46B8-8907-7A15B72B23B7}" srcOrd="0" destOrd="0" presId="urn:microsoft.com/office/officeart/2008/layout/HorizontalMultiLevelHierarchy"/>
    <dgm:cxn modelId="{01845A15-8F88-497E-8890-78B2AD72EC29}" type="presParOf" srcId="{18381F86-202F-4F2A-85DA-FD5700F06171}" destId="{5BA7618A-411D-4778-AB48-0B5AF4780D3F}" srcOrd="1" destOrd="0" presId="urn:microsoft.com/office/officeart/2008/layout/HorizontalMultiLevelHierarchy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AB5F3B-4E64-44E1-A7F9-D0F30E234124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6B0DC80A-5A9D-4EFD-8A44-66CF0CA9B662}">
      <dgm:prSet phldrT="[Текст]" custT="1"/>
      <dgm:spPr>
        <a:solidFill>
          <a:schemeClr val="bg1"/>
        </a:solidFill>
      </dgm:spPr>
      <dgm:t>
        <a:bodyPr/>
        <a:lstStyle/>
        <a:p>
          <a:r>
            <a: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Природные ресурсы</a:t>
          </a:r>
        </a:p>
      </dgm:t>
    </dgm:pt>
    <dgm:pt modelId="{3BE5AA6B-C79A-454F-A650-67F97CD61825}" type="parTrans" cxnId="{5C2760FD-3739-49F4-8F81-3F15E3507DC6}">
      <dgm:prSet/>
      <dgm:spPr/>
      <dgm:t>
        <a:bodyPr/>
        <a:lstStyle/>
        <a:p>
          <a:endParaRPr lang="ru-RU"/>
        </a:p>
      </dgm:t>
    </dgm:pt>
    <dgm:pt modelId="{818563DE-3669-43F3-BEB0-98F77F72B978}" type="sibTrans" cxnId="{5C2760FD-3739-49F4-8F81-3F15E3507DC6}">
      <dgm:prSet/>
      <dgm:spPr/>
      <dgm:t>
        <a:bodyPr/>
        <a:lstStyle/>
        <a:p>
          <a:endParaRPr lang="ru-RU"/>
        </a:p>
      </dgm:t>
    </dgm:pt>
    <dgm:pt modelId="{17C7D431-01EA-48C5-9BB0-031394683528}" type="asst">
      <dgm:prSet phldrT="[Текст]"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Исчерпаемые</a:t>
          </a:r>
        </a:p>
      </dgm:t>
    </dgm:pt>
    <dgm:pt modelId="{06A7713F-6F14-4233-B4D1-15F4D471560C}" type="parTrans" cxnId="{50C7CA5D-99B7-4BAF-B708-04D97C17AD6B}">
      <dgm:prSet/>
      <dgm:spPr/>
      <dgm:t>
        <a:bodyPr/>
        <a:lstStyle/>
        <a:p>
          <a:endParaRPr lang="ru-RU"/>
        </a:p>
      </dgm:t>
    </dgm:pt>
    <dgm:pt modelId="{D4C7C937-37A4-44AA-B6D9-A6A4169A5E21}" type="sibTrans" cxnId="{50C7CA5D-99B7-4BAF-B708-04D97C17AD6B}">
      <dgm:prSet/>
      <dgm:spPr/>
      <dgm:t>
        <a:bodyPr/>
        <a:lstStyle/>
        <a:p>
          <a:endParaRPr lang="ru-RU"/>
        </a:p>
      </dgm:t>
    </dgm:pt>
    <dgm:pt modelId="{8C93215D-C0B3-48CB-9FC2-209481D0FF69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Неисчерпаемые</a:t>
          </a:r>
        </a:p>
      </dgm:t>
    </dgm:pt>
    <dgm:pt modelId="{873A9978-DC42-42A7-8FCA-F8300CF08FED}" type="parTrans" cxnId="{70CD670E-442E-4AE1-9664-7362F1CF2C26}">
      <dgm:prSet/>
      <dgm:spPr/>
      <dgm:t>
        <a:bodyPr/>
        <a:lstStyle/>
        <a:p>
          <a:endParaRPr lang="ru-RU"/>
        </a:p>
      </dgm:t>
    </dgm:pt>
    <dgm:pt modelId="{FEF224DF-8F1D-4B97-A465-595CBA16BA05}" type="sibTrans" cxnId="{70CD670E-442E-4AE1-9664-7362F1CF2C26}">
      <dgm:prSet/>
      <dgm:spPr/>
      <dgm:t>
        <a:bodyPr/>
        <a:lstStyle/>
        <a:p>
          <a:endParaRPr lang="ru-RU"/>
        </a:p>
      </dgm:t>
    </dgm:pt>
    <dgm:pt modelId="{105366D5-78A0-4E79-98BB-66A5A9A9D6A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Возобновимые</a:t>
          </a:r>
        </a:p>
      </dgm:t>
    </dgm:pt>
    <dgm:pt modelId="{0E28B16F-1838-4D24-9854-BF4DCEFA1B8D}" type="parTrans" cxnId="{3C77E724-492E-4790-AB50-A0430EF4D95E}">
      <dgm:prSet/>
      <dgm:spPr/>
      <dgm:t>
        <a:bodyPr/>
        <a:lstStyle/>
        <a:p>
          <a:endParaRPr lang="ru-RU"/>
        </a:p>
      </dgm:t>
    </dgm:pt>
    <dgm:pt modelId="{2D85DC78-DD1A-400E-9BCE-DDF5AED14DC3}" type="sibTrans" cxnId="{3C77E724-492E-4790-AB50-A0430EF4D95E}">
      <dgm:prSet/>
      <dgm:spPr/>
      <dgm:t>
        <a:bodyPr/>
        <a:lstStyle/>
        <a:p>
          <a:endParaRPr lang="ru-RU"/>
        </a:p>
      </dgm:t>
    </dgm:pt>
    <dgm:pt modelId="{1578E650-FBEA-4278-824C-AC99230E238D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Невозобновимые</a:t>
          </a:r>
        </a:p>
      </dgm:t>
    </dgm:pt>
    <dgm:pt modelId="{CDAB4DCF-BF6D-49BF-90B5-C05DFF59C630}" type="parTrans" cxnId="{A3D029A5-0241-422C-866B-B6AA6C45A335}">
      <dgm:prSet/>
      <dgm:spPr/>
      <dgm:t>
        <a:bodyPr/>
        <a:lstStyle/>
        <a:p>
          <a:endParaRPr lang="ru-RU"/>
        </a:p>
      </dgm:t>
    </dgm:pt>
    <dgm:pt modelId="{D2762950-2F46-47EA-98F5-A65B4E319A58}" type="sibTrans" cxnId="{A3D029A5-0241-422C-866B-B6AA6C45A335}">
      <dgm:prSet/>
      <dgm:spPr/>
      <dgm:t>
        <a:bodyPr/>
        <a:lstStyle/>
        <a:p>
          <a:endParaRPr lang="ru-RU"/>
        </a:p>
      </dgm:t>
    </dgm:pt>
    <dgm:pt modelId="{72B43673-E488-4E02-AC1F-890CF8397BF1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ветра</a:t>
          </a:r>
        </a:p>
      </dgm:t>
    </dgm:pt>
    <dgm:pt modelId="{11C64DB8-6AAA-40B0-9F06-760A4AB3C03F}" type="parTrans" cxnId="{1AE1EA01-162E-4113-B955-FBA11751368C}">
      <dgm:prSet/>
      <dgm:spPr/>
      <dgm:t>
        <a:bodyPr/>
        <a:lstStyle/>
        <a:p>
          <a:endParaRPr lang="ru-RU"/>
        </a:p>
      </dgm:t>
    </dgm:pt>
    <dgm:pt modelId="{4C40A308-B578-4FCA-BC7C-7C965EBDB299}" type="sibTrans" cxnId="{1AE1EA01-162E-4113-B955-FBA11751368C}">
      <dgm:prSet/>
      <dgm:spPr/>
      <dgm:t>
        <a:bodyPr/>
        <a:lstStyle/>
        <a:p>
          <a:endParaRPr lang="ru-RU"/>
        </a:p>
      </dgm:t>
    </dgm:pt>
    <dgm:pt modelId="{8C0562B7-54D9-41BE-9484-FFE59542CE29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солнца</a:t>
          </a:r>
        </a:p>
      </dgm:t>
    </dgm:pt>
    <dgm:pt modelId="{BCDE1F4D-FADD-47FA-B3CC-AA9396DF0C21}" type="parTrans" cxnId="{B7ECD2FF-236B-4DF0-9873-299DABBACE74}">
      <dgm:prSet/>
      <dgm:spPr/>
      <dgm:t>
        <a:bodyPr/>
        <a:lstStyle/>
        <a:p>
          <a:endParaRPr lang="ru-RU"/>
        </a:p>
      </dgm:t>
    </dgm:pt>
    <dgm:pt modelId="{6F572D41-63A4-4DEA-8837-253DAB5FE16B}" type="sibTrans" cxnId="{B7ECD2FF-236B-4DF0-9873-299DABBACE74}">
      <dgm:prSet/>
      <dgm:spPr/>
      <dgm:t>
        <a:bodyPr/>
        <a:lstStyle/>
        <a:p>
          <a:endParaRPr lang="ru-RU"/>
        </a:p>
      </dgm:t>
    </dgm:pt>
    <dgm:pt modelId="{03A4F45F-7A8C-4A2F-B6FF-D1BF40942682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приливов и отливов</a:t>
          </a:r>
        </a:p>
      </dgm:t>
    </dgm:pt>
    <dgm:pt modelId="{94649D13-85F6-40BA-AE4A-2B73A42B3311}" type="parTrans" cxnId="{7B87CD80-AA22-4EA6-8189-11C1C539C664}">
      <dgm:prSet/>
      <dgm:spPr/>
      <dgm:t>
        <a:bodyPr/>
        <a:lstStyle/>
        <a:p>
          <a:endParaRPr lang="ru-RU"/>
        </a:p>
      </dgm:t>
    </dgm:pt>
    <dgm:pt modelId="{AACCE1EA-E36A-4E8E-9B17-AE52F811AF60}" type="sibTrans" cxnId="{7B87CD80-AA22-4EA6-8189-11C1C539C664}">
      <dgm:prSet/>
      <dgm:spPr/>
      <dgm:t>
        <a:bodyPr/>
        <a:lstStyle/>
        <a:p>
          <a:endParaRPr lang="ru-RU"/>
        </a:p>
      </dgm:t>
    </dgm:pt>
    <dgm:pt modelId="{46A04B38-174C-4F09-9D03-770D11AB98AA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ветра</a:t>
          </a:r>
        </a:p>
      </dgm:t>
    </dgm:pt>
    <dgm:pt modelId="{BD970A07-F0FD-4191-A68E-1916DBB25346}" type="parTrans" cxnId="{351D4EE3-E744-4474-A308-326062459DDA}">
      <dgm:prSet/>
      <dgm:spPr/>
      <dgm:t>
        <a:bodyPr/>
        <a:lstStyle/>
        <a:p>
          <a:endParaRPr lang="ru-RU"/>
        </a:p>
      </dgm:t>
    </dgm:pt>
    <dgm:pt modelId="{33D0B93F-4914-481C-8EF7-E92B0F984799}" type="sibTrans" cxnId="{351D4EE3-E744-4474-A308-326062459DDA}">
      <dgm:prSet/>
      <dgm:spPr/>
      <dgm:t>
        <a:bodyPr/>
        <a:lstStyle/>
        <a:p>
          <a:endParaRPr lang="ru-RU"/>
        </a:p>
      </dgm:t>
    </dgm:pt>
    <dgm:pt modelId="{BE0020C9-70F4-48DF-96B6-A785DFD4817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Органический мир</a:t>
          </a:r>
        </a:p>
      </dgm:t>
    </dgm:pt>
    <dgm:pt modelId="{C3BE2DF6-E99B-4605-969A-21FA0A90A989}" type="parTrans" cxnId="{8BAF676B-2414-4648-BD6A-74BC56C31262}">
      <dgm:prSet/>
      <dgm:spPr/>
      <dgm:t>
        <a:bodyPr/>
        <a:lstStyle/>
        <a:p>
          <a:endParaRPr lang="ru-RU"/>
        </a:p>
      </dgm:t>
    </dgm:pt>
    <dgm:pt modelId="{57719F42-6A1B-48F1-BFC9-A6CF16E91241}" type="sibTrans" cxnId="{8BAF676B-2414-4648-BD6A-74BC56C31262}">
      <dgm:prSet/>
      <dgm:spPr/>
      <dgm:t>
        <a:bodyPr/>
        <a:lstStyle/>
        <a:p>
          <a:endParaRPr lang="ru-RU"/>
        </a:p>
      </dgm:t>
    </dgm:pt>
    <dgm:pt modelId="{66C74502-317F-4B8E-9299-7557796FDA8F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Почвенные ресурсы</a:t>
          </a:r>
        </a:p>
      </dgm:t>
    </dgm:pt>
    <dgm:pt modelId="{9DE50A36-D59F-43AC-97EE-8B234895AB81}" type="parTrans" cxnId="{0184776A-272E-43A6-ADA5-99CC12012E31}">
      <dgm:prSet/>
      <dgm:spPr/>
      <dgm:t>
        <a:bodyPr/>
        <a:lstStyle/>
        <a:p>
          <a:endParaRPr lang="ru-RU"/>
        </a:p>
      </dgm:t>
    </dgm:pt>
    <dgm:pt modelId="{6A07AF93-609F-47BD-86D0-F2F1BD9CDBB9}" type="sibTrans" cxnId="{0184776A-272E-43A6-ADA5-99CC12012E31}">
      <dgm:prSet/>
      <dgm:spPr/>
      <dgm:t>
        <a:bodyPr/>
        <a:lstStyle/>
        <a:p>
          <a:endParaRPr lang="ru-RU"/>
        </a:p>
      </dgm:t>
    </dgm:pt>
    <dgm:pt modelId="{1138DE4E-4065-4F90-995B-5CDFA1C70878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Полезные ископаемые</a:t>
          </a:r>
        </a:p>
      </dgm:t>
    </dgm:pt>
    <dgm:pt modelId="{926E03DA-62A9-40AA-9931-D2891A402D18}" type="parTrans" cxnId="{F60A3DA8-AD3A-40BA-A168-322FF5417CBF}">
      <dgm:prSet/>
      <dgm:spPr/>
      <dgm:t>
        <a:bodyPr/>
        <a:lstStyle/>
        <a:p>
          <a:endParaRPr lang="ru-RU"/>
        </a:p>
      </dgm:t>
    </dgm:pt>
    <dgm:pt modelId="{1BC6F2B0-FDF6-4833-B93C-8442FEC2D422}" type="sibTrans" cxnId="{F60A3DA8-AD3A-40BA-A168-322FF5417CBF}">
      <dgm:prSet/>
      <dgm:spPr/>
      <dgm:t>
        <a:bodyPr/>
        <a:lstStyle/>
        <a:p>
          <a:endParaRPr lang="ru-RU"/>
        </a:p>
      </dgm:t>
    </dgm:pt>
    <dgm:pt modelId="{69B69999-ECA2-4405-8C9C-25ADC6372360}">
      <dgm:prSet custT="1"/>
      <dgm:spPr>
        <a:solidFill>
          <a:schemeClr val="bg1"/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Водные ресурсы</a:t>
          </a:r>
        </a:p>
      </dgm:t>
    </dgm:pt>
    <dgm:pt modelId="{278103F7-4E10-48DF-9A37-2B684F747926}" type="parTrans" cxnId="{6D80819A-298B-4206-A160-C6DD46E60E75}">
      <dgm:prSet/>
      <dgm:spPr/>
      <dgm:t>
        <a:bodyPr/>
        <a:lstStyle/>
        <a:p>
          <a:endParaRPr lang="ru-RU"/>
        </a:p>
      </dgm:t>
    </dgm:pt>
    <dgm:pt modelId="{31F63422-3D34-4C83-84EF-DB98BB66ACC3}" type="sibTrans" cxnId="{6D80819A-298B-4206-A160-C6DD46E60E75}">
      <dgm:prSet/>
      <dgm:spPr/>
      <dgm:t>
        <a:bodyPr/>
        <a:lstStyle/>
        <a:p>
          <a:endParaRPr lang="ru-RU"/>
        </a:p>
      </dgm:t>
    </dgm:pt>
    <dgm:pt modelId="{8470F3A1-696B-46E5-8C11-9C8B7693738A}" type="pres">
      <dgm:prSet presAssocID="{4EAB5F3B-4E64-44E1-A7F9-D0F30E234124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54D4F5-8C25-4F85-8D15-87DD3CB0EC90}" type="pres">
      <dgm:prSet presAssocID="{6B0DC80A-5A9D-4EFD-8A44-66CF0CA9B662}" presName="root1" presStyleCnt="0"/>
      <dgm:spPr/>
    </dgm:pt>
    <dgm:pt modelId="{E42218CC-DAD8-47D2-93DD-2D99D2BF0C15}" type="pres">
      <dgm:prSet presAssocID="{6B0DC80A-5A9D-4EFD-8A44-66CF0CA9B662}" presName="LevelOneTextNode" presStyleLbl="node0" presStyleIdx="0" presStyleCnt="1" custAng="5400000" custScaleY="118984" custLinFactNeighborX="24995" custLinFactNeighborY="-17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4D247B-7B12-4D42-A2CD-0116FF02E24A}" type="pres">
      <dgm:prSet presAssocID="{6B0DC80A-5A9D-4EFD-8A44-66CF0CA9B662}" presName="level2hierChild" presStyleCnt="0"/>
      <dgm:spPr/>
    </dgm:pt>
    <dgm:pt modelId="{F1A94C92-491C-445F-889B-630A9C248A75}" type="pres">
      <dgm:prSet presAssocID="{06A7713F-6F14-4233-B4D1-15F4D471560C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BF23996A-8164-4A64-A7EC-F058DE2CA6AD}" type="pres">
      <dgm:prSet presAssocID="{06A7713F-6F14-4233-B4D1-15F4D471560C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3DAA0D1-246E-4813-B01C-6D1A17115FBB}" type="pres">
      <dgm:prSet presAssocID="{17C7D431-01EA-48C5-9BB0-031394683528}" presName="root2" presStyleCnt="0"/>
      <dgm:spPr/>
    </dgm:pt>
    <dgm:pt modelId="{39178B13-0A08-43D5-804B-E09D944EEC1A}" type="pres">
      <dgm:prSet presAssocID="{17C7D431-01EA-48C5-9BB0-031394683528}" presName="LevelTwoTextNode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4906A4-3EBC-4C84-B7A4-ED3D9B90B659}" type="pres">
      <dgm:prSet presAssocID="{17C7D431-01EA-48C5-9BB0-031394683528}" presName="level3hierChild" presStyleCnt="0"/>
      <dgm:spPr/>
    </dgm:pt>
    <dgm:pt modelId="{103C27E3-E06C-4FFD-AF7E-8DC7F2E10CB2}" type="pres">
      <dgm:prSet presAssocID="{0E28B16F-1838-4D24-9854-BF4DCEFA1B8D}" presName="conn2-1" presStyleLbl="parChTrans1D3" presStyleIdx="0" presStyleCnt="6"/>
      <dgm:spPr/>
      <dgm:t>
        <a:bodyPr/>
        <a:lstStyle/>
        <a:p>
          <a:endParaRPr lang="ru-RU"/>
        </a:p>
      </dgm:t>
    </dgm:pt>
    <dgm:pt modelId="{7C1C12BB-A2D2-4C24-850D-74C1B46A23CE}" type="pres">
      <dgm:prSet presAssocID="{0E28B16F-1838-4D24-9854-BF4DCEFA1B8D}" presName="connTx" presStyleLbl="parChTrans1D3" presStyleIdx="0" presStyleCnt="6"/>
      <dgm:spPr/>
      <dgm:t>
        <a:bodyPr/>
        <a:lstStyle/>
        <a:p>
          <a:endParaRPr lang="ru-RU"/>
        </a:p>
      </dgm:t>
    </dgm:pt>
    <dgm:pt modelId="{4E8413B3-9526-4AF0-AF2C-718605930D36}" type="pres">
      <dgm:prSet presAssocID="{105366D5-78A0-4E79-98BB-66A5A9A9D6A0}" presName="root2" presStyleCnt="0"/>
      <dgm:spPr/>
    </dgm:pt>
    <dgm:pt modelId="{0026B4F5-C1E9-4109-A3CE-33D2C535C794}" type="pres">
      <dgm:prSet presAssocID="{105366D5-78A0-4E79-98BB-66A5A9A9D6A0}" presName="LevelTwoTextNode" presStyleLbl="node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28756D9-E97E-47BE-B79C-98BDF61F9F12}" type="pres">
      <dgm:prSet presAssocID="{105366D5-78A0-4E79-98BB-66A5A9A9D6A0}" presName="level3hierChild" presStyleCnt="0"/>
      <dgm:spPr/>
    </dgm:pt>
    <dgm:pt modelId="{562D4A94-3D40-4147-BF2E-5E60CDF18153}" type="pres">
      <dgm:prSet presAssocID="{C3BE2DF6-E99B-4605-969A-21FA0A90A989}" presName="conn2-1" presStyleLbl="parChTrans1D4" presStyleIdx="0" presStyleCnt="4"/>
      <dgm:spPr/>
      <dgm:t>
        <a:bodyPr/>
        <a:lstStyle/>
        <a:p>
          <a:endParaRPr lang="ru-RU"/>
        </a:p>
      </dgm:t>
    </dgm:pt>
    <dgm:pt modelId="{2F030B3A-509B-49B4-A225-9AADD127AA8B}" type="pres">
      <dgm:prSet presAssocID="{C3BE2DF6-E99B-4605-969A-21FA0A90A989}" presName="connTx" presStyleLbl="parChTrans1D4" presStyleIdx="0" presStyleCnt="4"/>
      <dgm:spPr/>
      <dgm:t>
        <a:bodyPr/>
        <a:lstStyle/>
        <a:p>
          <a:endParaRPr lang="ru-RU"/>
        </a:p>
      </dgm:t>
    </dgm:pt>
    <dgm:pt modelId="{A0177E7B-63BC-4011-89DD-8D0C77ED73E4}" type="pres">
      <dgm:prSet presAssocID="{BE0020C9-70F4-48DF-96B6-A785DFD48170}" presName="root2" presStyleCnt="0"/>
      <dgm:spPr/>
    </dgm:pt>
    <dgm:pt modelId="{34D82AD9-2CF5-408D-9CE2-8C667D4D52FB}" type="pres">
      <dgm:prSet presAssocID="{BE0020C9-70F4-48DF-96B6-A785DFD48170}" presName="LevelTwoTextNode" presStyleLbl="node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D1F345A-D6F9-4339-A8DE-9C6B8BCFFBC1}" type="pres">
      <dgm:prSet presAssocID="{BE0020C9-70F4-48DF-96B6-A785DFD48170}" presName="level3hierChild" presStyleCnt="0"/>
      <dgm:spPr/>
    </dgm:pt>
    <dgm:pt modelId="{67AFA5B9-0239-4DBC-8C06-39D23B1AF125}" type="pres">
      <dgm:prSet presAssocID="{9DE50A36-D59F-43AC-97EE-8B234895AB81}" presName="conn2-1" presStyleLbl="parChTrans1D4" presStyleIdx="1" presStyleCnt="4"/>
      <dgm:spPr/>
      <dgm:t>
        <a:bodyPr/>
        <a:lstStyle/>
        <a:p>
          <a:endParaRPr lang="ru-RU"/>
        </a:p>
      </dgm:t>
    </dgm:pt>
    <dgm:pt modelId="{6149C23B-A800-4FE4-8695-D76B8EE921E4}" type="pres">
      <dgm:prSet presAssocID="{9DE50A36-D59F-43AC-97EE-8B234895AB81}" presName="connTx" presStyleLbl="parChTrans1D4" presStyleIdx="1" presStyleCnt="4"/>
      <dgm:spPr/>
      <dgm:t>
        <a:bodyPr/>
        <a:lstStyle/>
        <a:p>
          <a:endParaRPr lang="ru-RU"/>
        </a:p>
      </dgm:t>
    </dgm:pt>
    <dgm:pt modelId="{66AC6C3A-5E04-4D11-86B6-D0912FE34BEC}" type="pres">
      <dgm:prSet presAssocID="{66C74502-317F-4B8E-9299-7557796FDA8F}" presName="root2" presStyleCnt="0"/>
      <dgm:spPr/>
    </dgm:pt>
    <dgm:pt modelId="{36ED3DE5-6D33-460B-879D-AC73583E064A}" type="pres">
      <dgm:prSet presAssocID="{66C74502-317F-4B8E-9299-7557796FDA8F}" presName="LevelTwoTextNode" presStyleLbl="node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93320-E12B-42EA-BCEB-DC22303E709D}" type="pres">
      <dgm:prSet presAssocID="{66C74502-317F-4B8E-9299-7557796FDA8F}" presName="level3hierChild" presStyleCnt="0"/>
      <dgm:spPr/>
    </dgm:pt>
    <dgm:pt modelId="{EC7D551B-6C67-4F40-8D7C-F3B840E5EA5B}" type="pres">
      <dgm:prSet presAssocID="{278103F7-4E10-48DF-9A37-2B684F747926}" presName="conn2-1" presStyleLbl="parChTrans1D4" presStyleIdx="2" presStyleCnt="4"/>
      <dgm:spPr/>
      <dgm:t>
        <a:bodyPr/>
        <a:lstStyle/>
        <a:p>
          <a:endParaRPr lang="ru-RU"/>
        </a:p>
      </dgm:t>
    </dgm:pt>
    <dgm:pt modelId="{BAFCF490-6423-463F-9993-9F0C0CC4E578}" type="pres">
      <dgm:prSet presAssocID="{278103F7-4E10-48DF-9A37-2B684F747926}" presName="connTx" presStyleLbl="parChTrans1D4" presStyleIdx="2" presStyleCnt="4"/>
      <dgm:spPr/>
      <dgm:t>
        <a:bodyPr/>
        <a:lstStyle/>
        <a:p>
          <a:endParaRPr lang="ru-RU"/>
        </a:p>
      </dgm:t>
    </dgm:pt>
    <dgm:pt modelId="{04918C5B-9976-4188-8257-E628991F7C13}" type="pres">
      <dgm:prSet presAssocID="{69B69999-ECA2-4405-8C9C-25ADC6372360}" presName="root2" presStyleCnt="0"/>
      <dgm:spPr/>
    </dgm:pt>
    <dgm:pt modelId="{1EDC4494-71FD-4A67-A4D0-7A7696988602}" type="pres">
      <dgm:prSet presAssocID="{69B69999-ECA2-4405-8C9C-25ADC6372360}" presName="LevelTwoTextNode" presStyleLbl="node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D042BF6-DE40-469B-9BDC-075DBED4E4D6}" type="pres">
      <dgm:prSet presAssocID="{69B69999-ECA2-4405-8C9C-25ADC6372360}" presName="level3hierChild" presStyleCnt="0"/>
      <dgm:spPr/>
    </dgm:pt>
    <dgm:pt modelId="{BC625CF1-15AC-4A3A-97C4-C41E712D7430}" type="pres">
      <dgm:prSet presAssocID="{CDAB4DCF-BF6D-49BF-90B5-C05DFF59C630}" presName="conn2-1" presStyleLbl="parChTrans1D3" presStyleIdx="1" presStyleCnt="6"/>
      <dgm:spPr/>
      <dgm:t>
        <a:bodyPr/>
        <a:lstStyle/>
        <a:p>
          <a:endParaRPr lang="ru-RU"/>
        </a:p>
      </dgm:t>
    </dgm:pt>
    <dgm:pt modelId="{B562EAAD-A88F-4873-BDC9-79823E893CC0}" type="pres">
      <dgm:prSet presAssocID="{CDAB4DCF-BF6D-49BF-90B5-C05DFF59C630}" presName="connTx" presStyleLbl="parChTrans1D3" presStyleIdx="1" presStyleCnt="6"/>
      <dgm:spPr/>
      <dgm:t>
        <a:bodyPr/>
        <a:lstStyle/>
        <a:p>
          <a:endParaRPr lang="ru-RU"/>
        </a:p>
      </dgm:t>
    </dgm:pt>
    <dgm:pt modelId="{E09CD7AA-F5EC-4B0D-8D60-E73698C154EF}" type="pres">
      <dgm:prSet presAssocID="{1578E650-FBEA-4278-824C-AC99230E238D}" presName="root2" presStyleCnt="0"/>
      <dgm:spPr/>
    </dgm:pt>
    <dgm:pt modelId="{43F17375-C96D-4FE8-B517-28C81385A3DE}" type="pres">
      <dgm:prSet presAssocID="{1578E650-FBEA-4278-824C-AC99230E238D}" presName="LevelTwoTextNode" presStyleLbl="node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240A3E-CFD1-43C0-943A-E701128FFFD1}" type="pres">
      <dgm:prSet presAssocID="{1578E650-FBEA-4278-824C-AC99230E238D}" presName="level3hierChild" presStyleCnt="0"/>
      <dgm:spPr/>
    </dgm:pt>
    <dgm:pt modelId="{D45F6E5C-80D0-4749-A037-D549E9EFC758}" type="pres">
      <dgm:prSet presAssocID="{926E03DA-62A9-40AA-9931-D2891A402D18}" presName="conn2-1" presStyleLbl="parChTrans1D4" presStyleIdx="3" presStyleCnt="4"/>
      <dgm:spPr/>
      <dgm:t>
        <a:bodyPr/>
        <a:lstStyle/>
        <a:p>
          <a:endParaRPr lang="ru-RU"/>
        </a:p>
      </dgm:t>
    </dgm:pt>
    <dgm:pt modelId="{C1C0E0B7-B2DF-43EB-A25C-91CD93570104}" type="pres">
      <dgm:prSet presAssocID="{926E03DA-62A9-40AA-9931-D2891A402D18}" presName="connTx" presStyleLbl="parChTrans1D4" presStyleIdx="3" presStyleCnt="4"/>
      <dgm:spPr/>
      <dgm:t>
        <a:bodyPr/>
        <a:lstStyle/>
        <a:p>
          <a:endParaRPr lang="ru-RU"/>
        </a:p>
      </dgm:t>
    </dgm:pt>
    <dgm:pt modelId="{1F8E774E-23A5-42BE-A101-7FE2753325DA}" type="pres">
      <dgm:prSet presAssocID="{1138DE4E-4065-4F90-995B-5CDFA1C70878}" presName="root2" presStyleCnt="0"/>
      <dgm:spPr/>
    </dgm:pt>
    <dgm:pt modelId="{38F37D70-BD22-4EF3-9C8E-D0F3DC491E68}" type="pres">
      <dgm:prSet presAssocID="{1138DE4E-4065-4F90-995B-5CDFA1C70878}" presName="LevelTwoTextNode" presStyleLbl="node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CB0D13-43D6-463B-9074-531420A9218D}" type="pres">
      <dgm:prSet presAssocID="{1138DE4E-4065-4F90-995B-5CDFA1C70878}" presName="level3hierChild" presStyleCnt="0"/>
      <dgm:spPr/>
    </dgm:pt>
    <dgm:pt modelId="{2D02CFA5-BC8A-4096-A7AF-F149B0B6CBBD}" type="pres">
      <dgm:prSet presAssocID="{873A9978-DC42-42A7-8FCA-F8300CF08FE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1BA49F54-3ABC-443C-B282-9114172E59E0}" type="pres">
      <dgm:prSet presAssocID="{873A9978-DC42-42A7-8FCA-F8300CF08FE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FC827A0A-2A3A-4631-924A-77EDE931CC72}" type="pres">
      <dgm:prSet presAssocID="{8C93215D-C0B3-48CB-9FC2-209481D0FF69}" presName="root2" presStyleCnt="0"/>
      <dgm:spPr/>
    </dgm:pt>
    <dgm:pt modelId="{25BBFDFD-76E0-4BC4-8E89-9CB946694258}" type="pres">
      <dgm:prSet presAssocID="{8C93215D-C0B3-48CB-9FC2-209481D0FF69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FF7A8A7-B459-483E-AF4A-BC9DD9298A6B}" type="pres">
      <dgm:prSet presAssocID="{8C93215D-C0B3-48CB-9FC2-209481D0FF69}" presName="level3hierChild" presStyleCnt="0"/>
      <dgm:spPr/>
    </dgm:pt>
    <dgm:pt modelId="{70B5DC87-166F-4F08-99E6-9FF0736D9ADD}" type="pres">
      <dgm:prSet presAssocID="{11C64DB8-6AAA-40B0-9F06-760A4AB3C03F}" presName="conn2-1" presStyleLbl="parChTrans1D3" presStyleIdx="2" presStyleCnt="6"/>
      <dgm:spPr/>
      <dgm:t>
        <a:bodyPr/>
        <a:lstStyle/>
        <a:p>
          <a:endParaRPr lang="ru-RU"/>
        </a:p>
      </dgm:t>
    </dgm:pt>
    <dgm:pt modelId="{0F9BAD6A-2731-4B78-9C35-F8C1A35E06E0}" type="pres">
      <dgm:prSet presAssocID="{11C64DB8-6AAA-40B0-9F06-760A4AB3C03F}" presName="connTx" presStyleLbl="parChTrans1D3" presStyleIdx="2" presStyleCnt="6"/>
      <dgm:spPr/>
      <dgm:t>
        <a:bodyPr/>
        <a:lstStyle/>
        <a:p>
          <a:endParaRPr lang="ru-RU"/>
        </a:p>
      </dgm:t>
    </dgm:pt>
    <dgm:pt modelId="{5A9D99BF-7A4F-404B-9E91-8A488A698C28}" type="pres">
      <dgm:prSet presAssocID="{72B43673-E488-4E02-AC1F-890CF8397BF1}" presName="root2" presStyleCnt="0"/>
      <dgm:spPr/>
    </dgm:pt>
    <dgm:pt modelId="{83E3E670-5752-4AD8-BC2E-6AEB2A202F07}" type="pres">
      <dgm:prSet presAssocID="{72B43673-E488-4E02-AC1F-890CF8397BF1}" presName="LevelTwoTextNode" presStyleLbl="node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27C5CF-CC25-407E-8E34-C90337989B95}" type="pres">
      <dgm:prSet presAssocID="{72B43673-E488-4E02-AC1F-890CF8397BF1}" presName="level3hierChild" presStyleCnt="0"/>
      <dgm:spPr/>
    </dgm:pt>
    <dgm:pt modelId="{8E99B0C6-CBD4-4B5F-9D38-6ABABAAAE161}" type="pres">
      <dgm:prSet presAssocID="{BCDE1F4D-FADD-47FA-B3CC-AA9396DF0C21}" presName="conn2-1" presStyleLbl="parChTrans1D3" presStyleIdx="3" presStyleCnt="6"/>
      <dgm:spPr/>
      <dgm:t>
        <a:bodyPr/>
        <a:lstStyle/>
        <a:p>
          <a:endParaRPr lang="ru-RU"/>
        </a:p>
      </dgm:t>
    </dgm:pt>
    <dgm:pt modelId="{168E4E11-7505-451F-965C-69B009CFD7B7}" type="pres">
      <dgm:prSet presAssocID="{BCDE1F4D-FADD-47FA-B3CC-AA9396DF0C21}" presName="connTx" presStyleLbl="parChTrans1D3" presStyleIdx="3" presStyleCnt="6"/>
      <dgm:spPr/>
      <dgm:t>
        <a:bodyPr/>
        <a:lstStyle/>
        <a:p>
          <a:endParaRPr lang="ru-RU"/>
        </a:p>
      </dgm:t>
    </dgm:pt>
    <dgm:pt modelId="{F2785493-A416-4730-A481-E1EDE742014D}" type="pres">
      <dgm:prSet presAssocID="{8C0562B7-54D9-41BE-9484-FFE59542CE29}" presName="root2" presStyleCnt="0"/>
      <dgm:spPr/>
    </dgm:pt>
    <dgm:pt modelId="{4AA84B09-0D59-4CDC-A65E-7BDCA141ED3E}" type="pres">
      <dgm:prSet presAssocID="{8C0562B7-54D9-41BE-9484-FFE59542CE29}" presName="LevelTwoTextNode" presStyleLbl="node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0EA979-3B6A-407C-9C81-CAC1E469D32F}" type="pres">
      <dgm:prSet presAssocID="{8C0562B7-54D9-41BE-9484-FFE59542CE29}" presName="level3hierChild" presStyleCnt="0"/>
      <dgm:spPr/>
    </dgm:pt>
    <dgm:pt modelId="{D43AC53E-7FF7-4365-80EC-7235EFC29240}" type="pres">
      <dgm:prSet presAssocID="{94649D13-85F6-40BA-AE4A-2B73A42B3311}" presName="conn2-1" presStyleLbl="parChTrans1D3" presStyleIdx="4" presStyleCnt="6"/>
      <dgm:spPr/>
      <dgm:t>
        <a:bodyPr/>
        <a:lstStyle/>
        <a:p>
          <a:endParaRPr lang="ru-RU"/>
        </a:p>
      </dgm:t>
    </dgm:pt>
    <dgm:pt modelId="{0BA78F21-3D4D-4912-982F-DAA9EDC09A38}" type="pres">
      <dgm:prSet presAssocID="{94649D13-85F6-40BA-AE4A-2B73A42B3311}" presName="connTx" presStyleLbl="parChTrans1D3" presStyleIdx="4" presStyleCnt="6"/>
      <dgm:spPr/>
      <dgm:t>
        <a:bodyPr/>
        <a:lstStyle/>
        <a:p>
          <a:endParaRPr lang="ru-RU"/>
        </a:p>
      </dgm:t>
    </dgm:pt>
    <dgm:pt modelId="{18381F86-202F-4F2A-85DA-FD5700F06171}" type="pres">
      <dgm:prSet presAssocID="{03A4F45F-7A8C-4A2F-B6FF-D1BF40942682}" presName="root2" presStyleCnt="0"/>
      <dgm:spPr/>
    </dgm:pt>
    <dgm:pt modelId="{9757F72E-458A-46B8-8907-7A15B72B23B7}" type="pres">
      <dgm:prSet presAssocID="{03A4F45F-7A8C-4A2F-B6FF-D1BF40942682}" presName="LevelTwoTextNode" presStyleLbl="node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A7618A-411D-4778-AB48-0B5AF4780D3F}" type="pres">
      <dgm:prSet presAssocID="{03A4F45F-7A8C-4A2F-B6FF-D1BF40942682}" presName="level3hierChild" presStyleCnt="0"/>
      <dgm:spPr/>
    </dgm:pt>
    <dgm:pt modelId="{683BE170-F970-4501-8B21-54CAFFBF4CE7}" type="pres">
      <dgm:prSet presAssocID="{BD970A07-F0FD-4191-A68E-1916DBB25346}" presName="conn2-1" presStyleLbl="parChTrans1D3" presStyleIdx="5" presStyleCnt="6"/>
      <dgm:spPr/>
      <dgm:t>
        <a:bodyPr/>
        <a:lstStyle/>
        <a:p>
          <a:endParaRPr lang="ru-RU"/>
        </a:p>
      </dgm:t>
    </dgm:pt>
    <dgm:pt modelId="{43D71241-07D4-41A7-AF5E-51317B936461}" type="pres">
      <dgm:prSet presAssocID="{BD970A07-F0FD-4191-A68E-1916DBB25346}" presName="connTx" presStyleLbl="parChTrans1D3" presStyleIdx="5" presStyleCnt="6"/>
      <dgm:spPr/>
      <dgm:t>
        <a:bodyPr/>
        <a:lstStyle/>
        <a:p>
          <a:endParaRPr lang="ru-RU"/>
        </a:p>
      </dgm:t>
    </dgm:pt>
    <dgm:pt modelId="{5D2E5957-94E5-4BF0-B574-8A04152E2271}" type="pres">
      <dgm:prSet presAssocID="{46A04B38-174C-4F09-9D03-770D11AB98AA}" presName="root2" presStyleCnt="0"/>
      <dgm:spPr/>
    </dgm:pt>
    <dgm:pt modelId="{FF1C7B52-3ADF-4D75-A413-0DB50D926190}" type="pres">
      <dgm:prSet presAssocID="{46A04B38-174C-4F09-9D03-770D11AB98AA}" presName="LevelTwoTextNode" presStyleLbl="node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C2A111-11A4-4DB7-A134-19D23AA6C829}" type="pres">
      <dgm:prSet presAssocID="{46A04B38-174C-4F09-9D03-770D11AB98AA}" presName="level3hierChild" presStyleCnt="0"/>
      <dgm:spPr/>
    </dgm:pt>
  </dgm:ptLst>
  <dgm:cxnLst>
    <dgm:cxn modelId="{E85FF14C-6F46-45AE-A858-B32811C0E0D9}" type="presOf" srcId="{278103F7-4E10-48DF-9A37-2B684F747926}" destId="{EC7D551B-6C67-4F40-8D7C-F3B840E5EA5B}" srcOrd="0" destOrd="0" presId="urn:microsoft.com/office/officeart/2008/layout/HorizontalMultiLevelHierarchy"/>
    <dgm:cxn modelId="{125C15D1-B02A-4D94-A42D-E8BA6AEEB57B}" type="presOf" srcId="{11C64DB8-6AAA-40B0-9F06-760A4AB3C03F}" destId="{70B5DC87-166F-4F08-99E6-9FF0736D9ADD}" srcOrd="0" destOrd="0" presId="urn:microsoft.com/office/officeart/2008/layout/HorizontalMultiLevelHierarchy"/>
    <dgm:cxn modelId="{084A79A6-A7C1-4223-B14B-94CA132F3AE2}" type="presOf" srcId="{BE0020C9-70F4-48DF-96B6-A785DFD48170}" destId="{34D82AD9-2CF5-408D-9CE2-8C667D4D52FB}" srcOrd="0" destOrd="0" presId="urn:microsoft.com/office/officeart/2008/layout/HorizontalMultiLevelHierarchy"/>
    <dgm:cxn modelId="{F60A3DA8-AD3A-40BA-A168-322FF5417CBF}" srcId="{1578E650-FBEA-4278-824C-AC99230E238D}" destId="{1138DE4E-4065-4F90-995B-5CDFA1C70878}" srcOrd="0" destOrd="0" parTransId="{926E03DA-62A9-40AA-9931-D2891A402D18}" sibTransId="{1BC6F2B0-FDF6-4833-B93C-8442FEC2D422}"/>
    <dgm:cxn modelId="{A8FC4148-D0D8-4F1D-860D-83F7FFCECD83}" type="presOf" srcId="{4EAB5F3B-4E64-44E1-A7F9-D0F30E234124}" destId="{8470F3A1-696B-46E5-8C11-9C8B7693738A}" srcOrd="0" destOrd="0" presId="urn:microsoft.com/office/officeart/2008/layout/HorizontalMultiLevelHierarchy"/>
    <dgm:cxn modelId="{877CB174-E459-45DF-ACE2-D236771FEB57}" type="presOf" srcId="{03A4F45F-7A8C-4A2F-B6FF-D1BF40942682}" destId="{9757F72E-458A-46B8-8907-7A15B72B23B7}" srcOrd="0" destOrd="0" presId="urn:microsoft.com/office/officeart/2008/layout/HorizontalMultiLevelHierarchy"/>
    <dgm:cxn modelId="{8AA72053-8BD0-4731-970B-95B3B794E96F}" type="presOf" srcId="{873A9978-DC42-42A7-8FCA-F8300CF08FED}" destId="{2D02CFA5-BC8A-4096-A7AF-F149B0B6CBBD}" srcOrd="0" destOrd="0" presId="urn:microsoft.com/office/officeart/2008/layout/HorizontalMultiLevelHierarchy"/>
    <dgm:cxn modelId="{91C7D4B1-A2E0-4ACF-A11B-01013A00F0A1}" type="presOf" srcId="{8C93215D-C0B3-48CB-9FC2-209481D0FF69}" destId="{25BBFDFD-76E0-4BC4-8E89-9CB946694258}" srcOrd="0" destOrd="0" presId="urn:microsoft.com/office/officeart/2008/layout/HorizontalMultiLevelHierarchy"/>
    <dgm:cxn modelId="{6D80819A-298B-4206-A160-C6DD46E60E75}" srcId="{105366D5-78A0-4E79-98BB-66A5A9A9D6A0}" destId="{69B69999-ECA2-4405-8C9C-25ADC6372360}" srcOrd="2" destOrd="0" parTransId="{278103F7-4E10-48DF-9A37-2B684F747926}" sibTransId="{31F63422-3D34-4C83-84EF-DB98BB66ACC3}"/>
    <dgm:cxn modelId="{BFCAB774-5AAF-4FE4-8125-38B4C9D30E38}" type="presOf" srcId="{17C7D431-01EA-48C5-9BB0-031394683528}" destId="{39178B13-0A08-43D5-804B-E09D944EEC1A}" srcOrd="0" destOrd="0" presId="urn:microsoft.com/office/officeart/2008/layout/HorizontalMultiLevelHierarchy"/>
    <dgm:cxn modelId="{C6E02EF9-D874-4FB1-B0B0-0962C2B46AF5}" type="presOf" srcId="{CDAB4DCF-BF6D-49BF-90B5-C05DFF59C630}" destId="{B562EAAD-A88F-4873-BDC9-79823E893CC0}" srcOrd="1" destOrd="0" presId="urn:microsoft.com/office/officeart/2008/layout/HorizontalMultiLevelHierarchy"/>
    <dgm:cxn modelId="{50C7CA5D-99B7-4BAF-B708-04D97C17AD6B}" srcId="{6B0DC80A-5A9D-4EFD-8A44-66CF0CA9B662}" destId="{17C7D431-01EA-48C5-9BB0-031394683528}" srcOrd="0" destOrd="0" parTransId="{06A7713F-6F14-4233-B4D1-15F4D471560C}" sibTransId="{D4C7C937-37A4-44AA-B6D9-A6A4169A5E21}"/>
    <dgm:cxn modelId="{7B87CD80-AA22-4EA6-8189-11C1C539C664}" srcId="{8C93215D-C0B3-48CB-9FC2-209481D0FF69}" destId="{03A4F45F-7A8C-4A2F-B6FF-D1BF40942682}" srcOrd="2" destOrd="0" parTransId="{94649D13-85F6-40BA-AE4A-2B73A42B3311}" sibTransId="{AACCE1EA-E36A-4E8E-9B17-AE52F811AF60}"/>
    <dgm:cxn modelId="{78AA3D2F-C775-40CF-8E3F-8F07F2FE35C4}" type="presOf" srcId="{CDAB4DCF-BF6D-49BF-90B5-C05DFF59C630}" destId="{BC625CF1-15AC-4A3A-97C4-C41E712D7430}" srcOrd="0" destOrd="0" presId="urn:microsoft.com/office/officeart/2008/layout/HorizontalMultiLevelHierarchy"/>
    <dgm:cxn modelId="{70CD670E-442E-4AE1-9664-7362F1CF2C26}" srcId="{6B0DC80A-5A9D-4EFD-8A44-66CF0CA9B662}" destId="{8C93215D-C0B3-48CB-9FC2-209481D0FF69}" srcOrd="1" destOrd="0" parTransId="{873A9978-DC42-42A7-8FCA-F8300CF08FED}" sibTransId="{FEF224DF-8F1D-4B97-A465-595CBA16BA05}"/>
    <dgm:cxn modelId="{62131A88-3152-4167-9D9B-1B07B31EE34D}" type="presOf" srcId="{1578E650-FBEA-4278-824C-AC99230E238D}" destId="{43F17375-C96D-4FE8-B517-28C81385A3DE}" srcOrd="0" destOrd="0" presId="urn:microsoft.com/office/officeart/2008/layout/HorizontalMultiLevelHierarchy"/>
    <dgm:cxn modelId="{178C48A1-FB9A-4E10-93C4-41E59AD40033}" type="presOf" srcId="{BCDE1F4D-FADD-47FA-B3CC-AA9396DF0C21}" destId="{168E4E11-7505-451F-965C-69B009CFD7B7}" srcOrd="1" destOrd="0" presId="urn:microsoft.com/office/officeart/2008/layout/HorizontalMultiLevelHierarchy"/>
    <dgm:cxn modelId="{351D4EE3-E744-4474-A308-326062459DDA}" srcId="{8C93215D-C0B3-48CB-9FC2-209481D0FF69}" destId="{46A04B38-174C-4F09-9D03-770D11AB98AA}" srcOrd="3" destOrd="0" parTransId="{BD970A07-F0FD-4191-A68E-1916DBB25346}" sibTransId="{33D0B93F-4914-481C-8EF7-E92B0F984799}"/>
    <dgm:cxn modelId="{B7ECD2FF-236B-4DF0-9873-299DABBACE74}" srcId="{8C93215D-C0B3-48CB-9FC2-209481D0FF69}" destId="{8C0562B7-54D9-41BE-9484-FFE59542CE29}" srcOrd="1" destOrd="0" parTransId="{BCDE1F4D-FADD-47FA-B3CC-AA9396DF0C21}" sibTransId="{6F572D41-63A4-4DEA-8837-253DAB5FE16B}"/>
    <dgm:cxn modelId="{A4F44C8A-24DA-44DB-9C0C-1E8C326725BE}" type="presOf" srcId="{46A04B38-174C-4F09-9D03-770D11AB98AA}" destId="{FF1C7B52-3ADF-4D75-A413-0DB50D926190}" srcOrd="0" destOrd="0" presId="urn:microsoft.com/office/officeart/2008/layout/HorizontalMultiLevelHierarchy"/>
    <dgm:cxn modelId="{54CB7368-75F1-4BCF-98BB-88DD5BF42B7F}" type="presOf" srcId="{926E03DA-62A9-40AA-9931-D2891A402D18}" destId="{C1C0E0B7-B2DF-43EB-A25C-91CD93570104}" srcOrd="1" destOrd="0" presId="urn:microsoft.com/office/officeart/2008/layout/HorizontalMultiLevelHierarchy"/>
    <dgm:cxn modelId="{1E8D1750-0BE0-4A5D-84ED-A598D386C70A}" type="presOf" srcId="{BD970A07-F0FD-4191-A68E-1916DBB25346}" destId="{43D71241-07D4-41A7-AF5E-51317B936461}" srcOrd="1" destOrd="0" presId="urn:microsoft.com/office/officeart/2008/layout/HorizontalMultiLevelHierarchy"/>
    <dgm:cxn modelId="{8E3BC830-4A8C-4712-AE1D-4BE4D18D6456}" type="presOf" srcId="{06A7713F-6F14-4233-B4D1-15F4D471560C}" destId="{F1A94C92-491C-445F-889B-630A9C248A75}" srcOrd="0" destOrd="0" presId="urn:microsoft.com/office/officeart/2008/layout/HorizontalMultiLevelHierarchy"/>
    <dgm:cxn modelId="{4A85237E-2392-497C-9FA5-5538E7C40A5E}" type="presOf" srcId="{66C74502-317F-4B8E-9299-7557796FDA8F}" destId="{36ED3DE5-6D33-460B-879D-AC73583E064A}" srcOrd="0" destOrd="0" presId="urn:microsoft.com/office/officeart/2008/layout/HorizontalMultiLevelHierarchy"/>
    <dgm:cxn modelId="{5BBEFDD8-7F06-4BEA-9165-F1CA95283470}" type="presOf" srcId="{94649D13-85F6-40BA-AE4A-2B73A42B3311}" destId="{0BA78F21-3D4D-4912-982F-DAA9EDC09A38}" srcOrd="1" destOrd="0" presId="urn:microsoft.com/office/officeart/2008/layout/HorizontalMultiLevelHierarchy"/>
    <dgm:cxn modelId="{80D3F9E2-CC8E-4D8F-BE99-B435BFF02EC8}" type="presOf" srcId="{105366D5-78A0-4E79-98BB-66A5A9A9D6A0}" destId="{0026B4F5-C1E9-4109-A3CE-33D2C535C794}" srcOrd="0" destOrd="0" presId="urn:microsoft.com/office/officeart/2008/layout/HorizontalMultiLevelHierarchy"/>
    <dgm:cxn modelId="{AEA56E42-7500-465A-B46C-F6ADE2F7588C}" type="presOf" srcId="{11C64DB8-6AAA-40B0-9F06-760A4AB3C03F}" destId="{0F9BAD6A-2731-4B78-9C35-F8C1A35E06E0}" srcOrd="1" destOrd="0" presId="urn:microsoft.com/office/officeart/2008/layout/HorizontalMultiLevelHierarchy"/>
    <dgm:cxn modelId="{B829D596-F0CB-47AA-A7D2-23BFA40F5077}" type="presOf" srcId="{9DE50A36-D59F-43AC-97EE-8B234895AB81}" destId="{6149C23B-A800-4FE4-8695-D76B8EE921E4}" srcOrd="1" destOrd="0" presId="urn:microsoft.com/office/officeart/2008/layout/HorizontalMultiLevelHierarchy"/>
    <dgm:cxn modelId="{1AE1EA01-162E-4113-B955-FBA11751368C}" srcId="{8C93215D-C0B3-48CB-9FC2-209481D0FF69}" destId="{72B43673-E488-4E02-AC1F-890CF8397BF1}" srcOrd="0" destOrd="0" parTransId="{11C64DB8-6AAA-40B0-9F06-760A4AB3C03F}" sibTransId="{4C40A308-B578-4FCA-BC7C-7C965EBDB299}"/>
    <dgm:cxn modelId="{A895F99B-8B2D-4DC0-964E-71E515816E57}" type="presOf" srcId="{8C0562B7-54D9-41BE-9484-FFE59542CE29}" destId="{4AA84B09-0D59-4CDC-A65E-7BDCA141ED3E}" srcOrd="0" destOrd="0" presId="urn:microsoft.com/office/officeart/2008/layout/HorizontalMultiLevelHierarchy"/>
    <dgm:cxn modelId="{D890DE64-AD36-4FF1-AF73-F7A831770632}" type="presOf" srcId="{0E28B16F-1838-4D24-9854-BF4DCEFA1B8D}" destId="{7C1C12BB-A2D2-4C24-850D-74C1B46A23CE}" srcOrd="1" destOrd="0" presId="urn:microsoft.com/office/officeart/2008/layout/HorizontalMultiLevelHierarchy"/>
    <dgm:cxn modelId="{A7F22D4C-5396-46C1-AE8C-0B17ADAA6EF1}" type="presOf" srcId="{69B69999-ECA2-4405-8C9C-25ADC6372360}" destId="{1EDC4494-71FD-4A67-A4D0-7A7696988602}" srcOrd="0" destOrd="0" presId="urn:microsoft.com/office/officeart/2008/layout/HorizontalMultiLevelHierarchy"/>
    <dgm:cxn modelId="{3C77E724-492E-4790-AB50-A0430EF4D95E}" srcId="{17C7D431-01EA-48C5-9BB0-031394683528}" destId="{105366D5-78A0-4E79-98BB-66A5A9A9D6A0}" srcOrd="0" destOrd="0" parTransId="{0E28B16F-1838-4D24-9854-BF4DCEFA1B8D}" sibTransId="{2D85DC78-DD1A-400E-9BCE-DDF5AED14DC3}"/>
    <dgm:cxn modelId="{E96F03A1-76DA-43DE-BB5F-0B01C9E4E447}" type="presOf" srcId="{BCDE1F4D-FADD-47FA-B3CC-AA9396DF0C21}" destId="{8E99B0C6-CBD4-4B5F-9D38-6ABABAAAE161}" srcOrd="0" destOrd="0" presId="urn:microsoft.com/office/officeart/2008/layout/HorizontalMultiLevelHierarchy"/>
    <dgm:cxn modelId="{5C2760FD-3739-49F4-8F81-3F15E3507DC6}" srcId="{4EAB5F3B-4E64-44E1-A7F9-D0F30E234124}" destId="{6B0DC80A-5A9D-4EFD-8A44-66CF0CA9B662}" srcOrd="0" destOrd="0" parTransId="{3BE5AA6B-C79A-454F-A650-67F97CD61825}" sibTransId="{818563DE-3669-43F3-BEB0-98F77F72B978}"/>
    <dgm:cxn modelId="{3237F075-5F84-4C5A-9843-6E0C715014CA}" type="presOf" srcId="{873A9978-DC42-42A7-8FCA-F8300CF08FED}" destId="{1BA49F54-3ABC-443C-B282-9114172E59E0}" srcOrd="1" destOrd="0" presId="urn:microsoft.com/office/officeart/2008/layout/HorizontalMultiLevelHierarchy"/>
    <dgm:cxn modelId="{8FFF6A78-9320-4143-A943-07FBC06951EC}" type="presOf" srcId="{BD970A07-F0FD-4191-A68E-1916DBB25346}" destId="{683BE170-F970-4501-8B21-54CAFFBF4CE7}" srcOrd="0" destOrd="0" presId="urn:microsoft.com/office/officeart/2008/layout/HorizontalMultiLevelHierarchy"/>
    <dgm:cxn modelId="{869EFF1E-1059-48E6-924C-CE8A95444DFC}" type="presOf" srcId="{C3BE2DF6-E99B-4605-969A-21FA0A90A989}" destId="{562D4A94-3D40-4147-BF2E-5E60CDF18153}" srcOrd="0" destOrd="0" presId="urn:microsoft.com/office/officeart/2008/layout/HorizontalMultiLevelHierarchy"/>
    <dgm:cxn modelId="{12F59FAC-FCE8-49D6-B724-BB4543E48798}" type="presOf" srcId="{1138DE4E-4065-4F90-995B-5CDFA1C70878}" destId="{38F37D70-BD22-4EF3-9C8E-D0F3DC491E68}" srcOrd="0" destOrd="0" presId="urn:microsoft.com/office/officeart/2008/layout/HorizontalMultiLevelHierarchy"/>
    <dgm:cxn modelId="{8BAF676B-2414-4648-BD6A-74BC56C31262}" srcId="{105366D5-78A0-4E79-98BB-66A5A9A9D6A0}" destId="{BE0020C9-70F4-48DF-96B6-A785DFD48170}" srcOrd="0" destOrd="0" parTransId="{C3BE2DF6-E99B-4605-969A-21FA0A90A989}" sibTransId="{57719F42-6A1B-48F1-BFC9-A6CF16E91241}"/>
    <dgm:cxn modelId="{BFD1B2A9-1F95-49F7-850A-6DE2CD973931}" type="presOf" srcId="{6B0DC80A-5A9D-4EFD-8A44-66CF0CA9B662}" destId="{E42218CC-DAD8-47D2-93DD-2D99D2BF0C15}" srcOrd="0" destOrd="0" presId="urn:microsoft.com/office/officeart/2008/layout/HorizontalMultiLevelHierarchy"/>
    <dgm:cxn modelId="{A3D029A5-0241-422C-866B-B6AA6C45A335}" srcId="{17C7D431-01EA-48C5-9BB0-031394683528}" destId="{1578E650-FBEA-4278-824C-AC99230E238D}" srcOrd="1" destOrd="0" parTransId="{CDAB4DCF-BF6D-49BF-90B5-C05DFF59C630}" sibTransId="{D2762950-2F46-47EA-98F5-A65B4E319A58}"/>
    <dgm:cxn modelId="{D455BAE9-BBE0-4574-BB7B-2A95170672C8}" type="presOf" srcId="{06A7713F-6F14-4233-B4D1-15F4D471560C}" destId="{BF23996A-8164-4A64-A7EC-F058DE2CA6AD}" srcOrd="1" destOrd="0" presId="urn:microsoft.com/office/officeart/2008/layout/HorizontalMultiLevelHierarchy"/>
    <dgm:cxn modelId="{AE93BB23-C52A-46FD-B0F9-F110F36CDF77}" type="presOf" srcId="{0E28B16F-1838-4D24-9854-BF4DCEFA1B8D}" destId="{103C27E3-E06C-4FFD-AF7E-8DC7F2E10CB2}" srcOrd="0" destOrd="0" presId="urn:microsoft.com/office/officeart/2008/layout/HorizontalMultiLevelHierarchy"/>
    <dgm:cxn modelId="{297530E6-A077-4A9E-8D1E-CA91024E857B}" type="presOf" srcId="{278103F7-4E10-48DF-9A37-2B684F747926}" destId="{BAFCF490-6423-463F-9993-9F0C0CC4E578}" srcOrd="1" destOrd="0" presId="urn:microsoft.com/office/officeart/2008/layout/HorizontalMultiLevelHierarchy"/>
    <dgm:cxn modelId="{5631F385-1E90-4AAB-96A6-C0AE8B9EE901}" type="presOf" srcId="{9DE50A36-D59F-43AC-97EE-8B234895AB81}" destId="{67AFA5B9-0239-4DBC-8C06-39D23B1AF125}" srcOrd="0" destOrd="0" presId="urn:microsoft.com/office/officeart/2008/layout/HorizontalMultiLevelHierarchy"/>
    <dgm:cxn modelId="{42AC8516-2219-4947-B4CB-5CAE586165F0}" type="presOf" srcId="{C3BE2DF6-E99B-4605-969A-21FA0A90A989}" destId="{2F030B3A-509B-49B4-A225-9AADD127AA8B}" srcOrd="1" destOrd="0" presId="urn:microsoft.com/office/officeart/2008/layout/HorizontalMultiLevelHierarchy"/>
    <dgm:cxn modelId="{0184776A-272E-43A6-ADA5-99CC12012E31}" srcId="{105366D5-78A0-4E79-98BB-66A5A9A9D6A0}" destId="{66C74502-317F-4B8E-9299-7557796FDA8F}" srcOrd="1" destOrd="0" parTransId="{9DE50A36-D59F-43AC-97EE-8B234895AB81}" sibTransId="{6A07AF93-609F-47BD-86D0-F2F1BD9CDBB9}"/>
    <dgm:cxn modelId="{982A3B12-A752-4D1C-A8F4-694F67C8EBCE}" type="presOf" srcId="{72B43673-E488-4E02-AC1F-890CF8397BF1}" destId="{83E3E670-5752-4AD8-BC2E-6AEB2A202F07}" srcOrd="0" destOrd="0" presId="urn:microsoft.com/office/officeart/2008/layout/HorizontalMultiLevelHierarchy"/>
    <dgm:cxn modelId="{3FE9D4A9-2DA8-4642-A954-FE687325D602}" type="presOf" srcId="{926E03DA-62A9-40AA-9931-D2891A402D18}" destId="{D45F6E5C-80D0-4749-A037-D549E9EFC758}" srcOrd="0" destOrd="0" presId="urn:microsoft.com/office/officeart/2008/layout/HorizontalMultiLevelHierarchy"/>
    <dgm:cxn modelId="{A74B8483-7B8E-4EC9-B2A9-91121DD5B68D}" type="presOf" srcId="{94649D13-85F6-40BA-AE4A-2B73A42B3311}" destId="{D43AC53E-7FF7-4365-80EC-7235EFC29240}" srcOrd="0" destOrd="0" presId="urn:microsoft.com/office/officeart/2008/layout/HorizontalMultiLevelHierarchy"/>
    <dgm:cxn modelId="{44CA0691-6505-405B-9418-77A7AA5270D3}" type="presParOf" srcId="{8470F3A1-696B-46E5-8C11-9C8B7693738A}" destId="{3354D4F5-8C25-4F85-8D15-87DD3CB0EC90}" srcOrd="0" destOrd="0" presId="urn:microsoft.com/office/officeart/2008/layout/HorizontalMultiLevelHierarchy"/>
    <dgm:cxn modelId="{60DE9B7B-B5B4-481B-B9B6-25760C5F35F3}" type="presParOf" srcId="{3354D4F5-8C25-4F85-8D15-87DD3CB0EC90}" destId="{E42218CC-DAD8-47D2-93DD-2D99D2BF0C15}" srcOrd="0" destOrd="0" presId="urn:microsoft.com/office/officeart/2008/layout/HorizontalMultiLevelHierarchy"/>
    <dgm:cxn modelId="{A8EACB7E-75FA-4591-A4BA-372BF90CF1B4}" type="presParOf" srcId="{3354D4F5-8C25-4F85-8D15-87DD3CB0EC90}" destId="{114D247B-7B12-4D42-A2CD-0116FF02E24A}" srcOrd="1" destOrd="0" presId="urn:microsoft.com/office/officeart/2008/layout/HorizontalMultiLevelHierarchy"/>
    <dgm:cxn modelId="{906798EB-782A-4A64-B037-1B1EF71B6C39}" type="presParOf" srcId="{114D247B-7B12-4D42-A2CD-0116FF02E24A}" destId="{F1A94C92-491C-445F-889B-630A9C248A75}" srcOrd="0" destOrd="0" presId="urn:microsoft.com/office/officeart/2008/layout/HorizontalMultiLevelHierarchy"/>
    <dgm:cxn modelId="{B954DAAA-B42B-4B21-920A-4C26B3698DEC}" type="presParOf" srcId="{F1A94C92-491C-445F-889B-630A9C248A75}" destId="{BF23996A-8164-4A64-A7EC-F058DE2CA6AD}" srcOrd="0" destOrd="0" presId="urn:microsoft.com/office/officeart/2008/layout/HorizontalMultiLevelHierarchy"/>
    <dgm:cxn modelId="{7468D494-B6B4-4CDB-AE33-D2147C9D611A}" type="presParOf" srcId="{114D247B-7B12-4D42-A2CD-0116FF02E24A}" destId="{23DAA0D1-246E-4813-B01C-6D1A17115FBB}" srcOrd="1" destOrd="0" presId="urn:microsoft.com/office/officeart/2008/layout/HorizontalMultiLevelHierarchy"/>
    <dgm:cxn modelId="{6E717527-464E-4200-9021-502BE241BBEA}" type="presParOf" srcId="{23DAA0D1-246E-4813-B01C-6D1A17115FBB}" destId="{39178B13-0A08-43D5-804B-E09D944EEC1A}" srcOrd="0" destOrd="0" presId="urn:microsoft.com/office/officeart/2008/layout/HorizontalMultiLevelHierarchy"/>
    <dgm:cxn modelId="{876B40CE-020C-4043-8D26-0F5A66DB4837}" type="presParOf" srcId="{23DAA0D1-246E-4813-B01C-6D1A17115FBB}" destId="{D94906A4-3EBC-4C84-B7A4-ED3D9B90B659}" srcOrd="1" destOrd="0" presId="urn:microsoft.com/office/officeart/2008/layout/HorizontalMultiLevelHierarchy"/>
    <dgm:cxn modelId="{9B0E9EA9-B511-479F-853F-F8432069BE0C}" type="presParOf" srcId="{D94906A4-3EBC-4C84-B7A4-ED3D9B90B659}" destId="{103C27E3-E06C-4FFD-AF7E-8DC7F2E10CB2}" srcOrd="0" destOrd="0" presId="urn:microsoft.com/office/officeart/2008/layout/HorizontalMultiLevelHierarchy"/>
    <dgm:cxn modelId="{A3675DF7-6B40-46E8-958F-B7EEF34BEFFF}" type="presParOf" srcId="{103C27E3-E06C-4FFD-AF7E-8DC7F2E10CB2}" destId="{7C1C12BB-A2D2-4C24-850D-74C1B46A23CE}" srcOrd="0" destOrd="0" presId="urn:microsoft.com/office/officeart/2008/layout/HorizontalMultiLevelHierarchy"/>
    <dgm:cxn modelId="{F6A16648-4DDC-4F7E-A0EF-6CDC3625CEE9}" type="presParOf" srcId="{D94906A4-3EBC-4C84-B7A4-ED3D9B90B659}" destId="{4E8413B3-9526-4AF0-AF2C-718605930D36}" srcOrd="1" destOrd="0" presId="urn:microsoft.com/office/officeart/2008/layout/HorizontalMultiLevelHierarchy"/>
    <dgm:cxn modelId="{FE44B5AD-0416-4C8F-BDC8-493556A2AF4A}" type="presParOf" srcId="{4E8413B3-9526-4AF0-AF2C-718605930D36}" destId="{0026B4F5-C1E9-4109-A3CE-33D2C535C794}" srcOrd="0" destOrd="0" presId="urn:microsoft.com/office/officeart/2008/layout/HorizontalMultiLevelHierarchy"/>
    <dgm:cxn modelId="{4AE328B3-852C-4481-9748-BC9520440BB0}" type="presParOf" srcId="{4E8413B3-9526-4AF0-AF2C-718605930D36}" destId="{A28756D9-E97E-47BE-B79C-98BDF61F9F12}" srcOrd="1" destOrd="0" presId="urn:microsoft.com/office/officeart/2008/layout/HorizontalMultiLevelHierarchy"/>
    <dgm:cxn modelId="{23D6EDB4-490D-4745-BF09-B2FE23D13FF7}" type="presParOf" srcId="{A28756D9-E97E-47BE-B79C-98BDF61F9F12}" destId="{562D4A94-3D40-4147-BF2E-5E60CDF18153}" srcOrd="0" destOrd="0" presId="urn:microsoft.com/office/officeart/2008/layout/HorizontalMultiLevelHierarchy"/>
    <dgm:cxn modelId="{F8F58C22-8FE7-41F5-8309-4B38DF153EDC}" type="presParOf" srcId="{562D4A94-3D40-4147-BF2E-5E60CDF18153}" destId="{2F030B3A-509B-49B4-A225-9AADD127AA8B}" srcOrd="0" destOrd="0" presId="urn:microsoft.com/office/officeart/2008/layout/HorizontalMultiLevelHierarchy"/>
    <dgm:cxn modelId="{470424EF-F4C7-4A4C-811E-53BE06C8B009}" type="presParOf" srcId="{A28756D9-E97E-47BE-B79C-98BDF61F9F12}" destId="{A0177E7B-63BC-4011-89DD-8D0C77ED73E4}" srcOrd="1" destOrd="0" presId="urn:microsoft.com/office/officeart/2008/layout/HorizontalMultiLevelHierarchy"/>
    <dgm:cxn modelId="{ADAB2B5B-D6C8-4392-8981-3A02E7084FC1}" type="presParOf" srcId="{A0177E7B-63BC-4011-89DD-8D0C77ED73E4}" destId="{34D82AD9-2CF5-408D-9CE2-8C667D4D52FB}" srcOrd="0" destOrd="0" presId="urn:microsoft.com/office/officeart/2008/layout/HorizontalMultiLevelHierarchy"/>
    <dgm:cxn modelId="{FA43F865-B45F-4D56-A43D-0719E63C70A7}" type="presParOf" srcId="{A0177E7B-63BC-4011-89DD-8D0C77ED73E4}" destId="{BD1F345A-D6F9-4339-A8DE-9C6B8BCFFBC1}" srcOrd="1" destOrd="0" presId="urn:microsoft.com/office/officeart/2008/layout/HorizontalMultiLevelHierarchy"/>
    <dgm:cxn modelId="{E168D34C-A191-4F00-94AB-1BEFBFE6306B}" type="presParOf" srcId="{A28756D9-E97E-47BE-B79C-98BDF61F9F12}" destId="{67AFA5B9-0239-4DBC-8C06-39D23B1AF125}" srcOrd="2" destOrd="0" presId="urn:microsoft.com/office/officeart/2008/layout/HorizontalMultiLevelHierarchy"/>
    <dgm:cxn modelId="{6C1972B1-C1F6-42B6-9A05-DDFAB252DBEF}" type="presParOf" srcId="{67AFA5B9-0239-4DBC-8C06-39D23B1AF125}" destId="{6149C23B-A800-4FE4-8695-D76B8EE921E4}" srcOrd="0" destOrd="0" presId="urn:microsoft.com/office/officeart/2008/layout/HorizontalMultiLevelHierarchy"/>
    <dgm:cxn modelId="{D26ACC3C-93F1-447A-ABD9-067DE1485010}" type="presParOf" srcId="{A28756D9-E97E-47BE-B79C-98BDF61F9F12}" destId="{66AC6C3A-5E04-4D11-86B6-D0912FE34BEC}" srcOrd="3" destOrd="0" presId="urn:microsoft.com/office/officeart/2008/layout/HorizontalMultiLevelHierarchy"/>
    <dgm:cxn modelId="{4B2E4962-1EA7-4236-AADC-E29A407BE6AA}" type="presParOf" srcId="{66AC6C3A-5E04-4D11-86B6-D0912FE34BEC}" destId="{36ED3DE5-6D33-460B-879D-AC73583E064A}" srcOrd="0" destOrd="0" presId="urn:microsoft.com/office/officeart/2008/layout/HorizontalMultiLevelHierarchy"/>
    <dgm:cxn modelId="{6E80EB9A-B388-4699-99AC-4DD740E12C3B}" type="presParOf" srcId="{66AC6C3A-5E04-4D11-86B6-D0912FE34BEC}" destId="{77A93320-E12B-42EA-BCEB-DC22303E709D}" srcOrd="1" destOrd="0" presId="urn:microsoft.com/office/officeart/2008/layout/HorizontalMultiLevelHierarchy"/>
    <dgm:cxn modelId="{EF932BDD-402E-4398-A35E-5919C00F99FF}" type="presParOf" srcId="{A28756D9-E97E-47BE-B79C-98BDF61F9F12}" destId="{EC7D551B-6C67-4F40-8D7C-F3B840E5EA5B}" srcOrd="4" destOrd="0" presId="urn:microsoft.com/office/officeart/2008/layout/HorizontalMultiLevelHierarchy"/>
    <dgm:cxn modelId="{185EC226-E89A-4CCA-A549-D96B80F00FC0}" type="presParOf" srcId="{EC7D551B-6C67-4F40-8D7C-F3B840E5EA5B}" destId="{BAFCF490-6423-463F-9993-9F0C0CC4E578}" srcOrd="0" destOrd="0" presId="urn:microsoft.com/office/officeart/2008/layout/HorizontalMultiLevelHierarchy"/>
    <dgm:cxn modelId="{03DE8DB1-F657-4178-9D50-48EAEB0431B4}" type="presParOf" srcId="{A28756D9-E97E-47BE-B79C-98BDF61F9F12}" destId="{04918C5B-9976-4188-8257-E628991F7C13}" srcOrd="5" destOrd="0" presId="urn:microsoft.com/office/officeart/2008/layout/HorizontalMultiLevelHierarchy"/>
    <dgm:cxn modelId="{E678619F-38C3-45DB-B5D9-00E133F0D622}" type="presParOf" srcId="{04918C5B-9976-4188-8257-E628991F7C13}" destId="{1EDC4494-71FD-4A67-A4D0-7A7696988602}" srcOrd="0" destOrd="0" presId="urn:microsoft.com/office/officeart/2008/layout/HorizontalMultiLevelHierarchy"/>
    <dgm:cxn modelId="{6D8C118D-BEAA-40F9-9E0E-FE1BE170CD86}" type="presParOf" srcId="{04918C5B-9976-4188-8257-E628991F7C13}" destId="{9D042BF6-DE40-469B-9BDC-075DBED4E4D6}" srcOrd="1" destOrd="0" presId="urn:microsoft.com/office/officeart/2008/layout/HorizontalMultiLevelHierarchy"/>
    <dgm:cxn modelId="{EAA31141-0773-417C-BF52-8F7CBCC0CD72}" type="presParOf" srcId="{D94906A4-3EBC-4C84-B7A4-ED3D9B90B659}" destId="{BC625CF1-15AC-4A3A-97C4-C41E712D7430}" srcOrd="2" destOrd="0" presId="urn:microsoft.com/office/officeart/2008/layout/HorizontalMultiLevelHierarchy"/>
    <dgm:cxn modelId="{13C91AF7-143E-4725-9E71-EA2D640B328C}" type="presParOf" srcId="{BC625CF1-15AC-4A3A-97C4-C41E712D7430}" destId="{B562EAAD-A88F-4873-BDC9-79823E893CC0}" srcOrd="0" destOrd="0" presId="urn:microsoft.com/office/officeart/2008/layout/HorizontalMultiLevelHierarchy"/>
    <dgm:cxn modelId="{8132CA30-B71C-4FFE-A85F-FB21EC2F8412}" type="presParOf" srcId="{D94906A4-3EBC-4C84-B7A4-ED3D9B90B659}" destId="{E09CD7AA-F5EC-4B0D-8D60-E73698C154EF}" srcOrd="3" destOrd="0" presId="urn:microsoft.com/office/officeart/2008/layout/HorizontalMultiLevelHierarchy"/>
    <dgm:cxn modelId="{F1E92E36-84A4-452C-8D06-CE27B57C7396}" type="presParOf" srcId="{E09CD7AA-F5EC-4B0D-8D60-E73698C154EF}" destId="{43F17375-C96D-4FE8-B517-28C81385A3DE}" srcOrd="0" destOrd="0" presId="urn:microsoft.com/office/officeart/2008/layout/HorizontalMultiLevelHierarchy"/>
    <dgm:cxn modelId="{B00FC5FD-B22B-4A73-999E-C1C878E890A0}" type="presParOf" srcId="{E09CD7AA-F5EC-4B0D-8D60-E73698C154EF}" destId="{99240A3E-CFD1-43C0-943A-E701128FFFD1}" srcOrd="1" destOrd="0" presId="urn:microsoft.com/office/officeart/2008/layout/HorizontalMultiLevelHierarchy"/>
    <dgm:cxn modelId="{08AB309A-EBCE-4324-BFFC-E6BD09158E2A}" type="presParOf" srcId="{99240A3E-CFD1-43C0-943A-E701128FFFD1}" destId="{D45F6E5C-80D0-4749-A037-D549E9EFC758}" srcOrd="0" destOrd="0" presId="urn:microsoft.com/office/officeart/2008/layout/HorizontalMultiLevelHierarchy"/>
    <dgm:cxn modelId="{C2AEC21E-5F48-4769-B440-78AAD0BD6E76}" type="presParOf" srcId="{D45F6E5C-80D0-4749-A037-D549E9EFC758}" destId="{C1C0E0B7-B2DF-43EB-A25C-91CD93570104}" srcOrd="0" destOrd="0" presId="urn:microsoft.com/office/officeart/2008/layout/HorizontalMultiLevelHierarchy"/>
    <dgm:cxn modelId="{80B6CA3D-AF2C-4013-A3A0-C28B579315AE}" type="presParOf" srcId="{99240A3E-CFD1-43C0-943A-E701128FFFD1}" destId="{1F8E774E-23A5-42BE-A101-7FE2753325DA}" srcOrd="1" destOrd="0" presId="urn:microsoft.com/office/officeart/2008/layout/HorizontalMultiLevelHierarchy"/>
    <dgm:cxn modelId="{7162C08D-71A0-43D0-BE47-053A8A72D313}" type="presParOf" srcId="{1F8E774E-23A5-42BE-A101-7FE2753325DA}" destId="{38F37D70-BD22-4EF3-9C8E-D0F3DC491E68}" srcOrd="0" destOrd="0" presId="urn:microsoft.com/office/officeart/2008/layout/HorizontalMultiLevelHierarchy"/>
    <dgm:cxn modelId="{794D63E3-F8B3-4CB0-B157-258E3CC9ECB9}" type="presParOf" srcId="{1F8E774E-23A5-42BE-A101-7FE2753325DA}" destId="{F0CB0D13-43D6-463B-9074-531420A9218D}" srcOrd="1" destOrd="0" presId="urn:microsoft.com/office/officeart/2008/layout/HorizontalMultiLevelHierarchy"/>
    <dgm:cxn modelId="{01EF4105-F5D6-4919-BC2B-9466F235AA78}" type="presParOf" srcId="{114D247B-7B12-4D42-A2CD-0116FF02E24A}" destId="{2D02CFA5-BC8A-4096-A7AF-F149B0B6CBBD}" srcOrd="2" destOrd="0" presId="urn:microsoft.com/office/officeart/2008/layout/HorizontalMultiLevelHierarchy"/>
    <dgm:cxn modelId="{318A9D7D-D26B-410D-A7B7-421C3C805146}" type="presParOf" srcId="{2D02CFA5-BC8A-4096-A7AF-F149B0B6CBBD}" destId="{1BA49F54-3ABC-443C-B282-9114172E59E0}" srcOrd="0" destOrd="0" presId="urn:microsoft.com/office/officeart/2008/layout/HorizontalMultiLevelHierarchy"/>
    <dgm:cxn modelId="{47EA9D06-D456-403A-A151-0CAF862D5FF6}" type="presParOf" srcId="{114D247B-7B12-4D42-A2CD-0116FF02E24A}" destId="{FC827A0A-2A3A-4631-924A-77EDE931CC72}" srcOrd="3" destOrd="0" presId="urn:microsoft.com/office/officeart/2008/layout/HorizontalMultiLevelHierarchy"/>
    <dgm:cxn modelId="{D0C1E555-8A17-4BCB-AA72-5E7A243083F2}" type="presParOf" srcId="{FC827A0A-2A3A-4631-924A-77EDE931CC72}" destId="{25BBFDFD-76E0-4BC4-8E89-9CB946694258}" srcOrd="0" destOrd="0" presId="urn:microsoft.com/office/officeart/2008/layout/HorizontalMultiLevelHierarchy"/>
    <dgm:cxn modelId="{149A4C8F-B276-446F-95CD-992276B2DA76}" type="presParOf" srcId="{FC827A0A-2A3A-4631-924A-77EDE931CC72}" destId="{8FF7A8A7-B459-483E-AF4A-BC9DD9298A6B}" srcOrd="1" destOrd="0" presId="urn:microsoft.com/office/officeart/2008/layout/HorizontalMultiLevelHierarchy"/>
    <dgm:cxn modelId="{72DC1B60-27EC-45F6-966E-23024AB54FE2}" type="presParOf" srcId="{8FF7A8A7-B459-483E-AF4A-BC9DD9298A6B}" destId="{70B5DC87-166F-4F08-99E6-9FF0736D9ADD}" srcOrd="0" destOrd="0" presId="urn:microsoft.com/office/officeart/2008/layout/HorizontalMultiLevelHierarchy"/>
    <dgm:cxn modelId="{FB768793-A0EC-41A2-A843-72B110FD7630}" type="presParOf" srcId="{70B5DC87-166F-4F08-99E6-9FF0736D9ADD}" destId="{0F9BAD6A-2731-4B78-9C35-F8C1A35E06E0}" srcOrd="0" destOrd="0" presId="urn:microsoft.com/office/officeart/2008/layout/HorizontalMultiLevelHierarchy"/>
    <dgm:cxn modelId="{58C5373B-3306-4F73-8F75-89BA127EA53E}" type="presParOf" srcId="{8FF7A8A7-B459-483E-AF4A-BC9DD9298A6B}" destId="{5A9D99BF-7A4F-404B-9E91-8A488A698C28}" srcOrd="1" destOrd="0" presId="urn:microsoft.com/office/officeart/2008/layout/HorizontalMultiLevelHierarchy"/>
    <dgm:cxn modelId="{65913AFF-3AC7-4600-9AC3-0DA13624892A}" type="presParOf" srcId="{5A9D99BF-7A4F-404B-9E91-8A488A698C28}" destId="{83E3E670-5752-4AD8-BC2E-6AEB2A202F07}" srcOrd="0" destOrd="0" presId="urn:microsoft.com/office/officeart/2008/layout/HorizontalMultiLevelHierarchy"/>
    <dgm:cxn modelId="{20AF3F54-DA84-455E-8A14-CFA1948E528C}" type="presParOf" srcId="{5A9D99BF-7A4F-404B-9E91-8A488A698C28}" destId="{7727C5CF-CC25-407E-8E34-C90337989B95}" srcOrd="1" destOrd="0" presId="urn:microsoft.com/office/officeart/2008/layout/HorizontalMultiLevelHierarchy"/>
    <dgm:cxn modelId="{287FFF12-36E0-4BBC-AA33-4E8C8D55381A}" type="presParOf" srcId="{8FF7A8A7-B459-483E-AF4A-BC9DD9298A6B}" destId="{8E99B0C6-CBD4-4B5F-9D38-6ABABAAAE161}" srcOrd="2" destOrd="0" presId="urn:microsoft.com/office/officeart/2008/layout/HorizontalMultiLevelHierarchy"/>
    <dgm:cxn modelId="{DD3F55F8-31BE-4BA7-B28E-4C3957DB91F0}" type="presParOf" srcId="{8E99B0C6-CBD4-4B5F-9D38-6ABABAAAE161}" destId="{168E4E11-7505-451F-965C-69B009CFD7B7}" srcOrd="0" destOrd="0" presId="urn:microsoft.com/office/officeart/2008/layout/HorizontalMultiLevelHierarchy"/>
    <dgm:cxn modelId="{3DAE1F89-09D4-4675-95F1-D2046279B6E8}" type="presParOf" srcId="{8FF7A8A7-B459-483E-AF4A-BC9DD9298A6B}" destId="{F2785493-A416-4730-A481-E1EDE742014D}" srcOrd="3" destOrd="0" presId="urn:microsoft.com/office/officeart/2008/layout/HorizontalMultiLevelHierarchy"/>
    <dgm:cxn modelId="{3291A47C-EE39-4821-9FAE-13FA255C73BD}" type="presParOf" srcId="{F2785493-A416-4730-A481-E1EDE742014D}" destId="{4AA84B09-0D59-4CDC-A65E-7BDCA141ED3E}" srcOrd="0" destOrd="0" presId="urn:microsoft.com/office/officeart/2008/layout/HorizontalMultiLevelHierarchy"/>
    <dgm:cxn modelId="{496458C0-99D8-4442-A032-BA3262F3A3F8}" type="presParOf" srcId="{F2785493-A416-4730-A481-E1EDE742014D}" destId="{C80EA979-3B6A-407C-9C81-CAC1E469D32F}" srcOrd="1" destOrd="0" presId="urn:microsoft.com/office/officeart/2008/layout/HorizontalMultiLevelHierarchy"/>
    <dgm:cxn modelId="{18C84C65-27F1-41C0-8491-686341706C54}" type="presParOf" srcId="{8FF7A8A7-B459-483E-AF4A-BC9DD9298A6B}" destId="{D43AC53E-7FF7-4365-80EC-7235EFC29240}" srcOrd="4" destOrd="0" presId="urn:microsoft.com/office/officeart/2008/layout/HorizontalMultiLevelHierarchy"/>
    <dgm:cxn modelId="{D13ED582-483B-469F-A5E6-EC0F48CEC20F}" type="presParOf" srcId="{D43AC53E-7FF7-4365-80EC-7235EFC29240}" destId="{0BA78F21-3D4D-4912-982F-DAA9EDC09A38}" srcOrd="0" destOrd="0" presId="urn:microsoft.com/office/officeart/2008/layout/HorizontalMultiLevelHierarchy"/>
    <dgm:cxn modelId="{CEA740EC-2F84-4106-A270-0168D9A5552B}" type="presParOf" srcId="{8FF7A8A7-B459-483E-AF4A-BC9DD9298A6B}" destId="{18381F86-202F-4F2A-85DA-FD5700F06171}" srcOrd="5" destOrd="0" presId="urn:microsoft.com/office/officeart/2008/layout/HorizontalMultiLevelHierarchy"/>
    <dgm:cxn modelId="{17216D22-19CE-4722-B7A2-282A5742DF83}" type="presParOf" srcId="{18381F86-202F-4F2A-85DA-FD5700F06171}" destId="{9757F72E-458A-46B8-8907-7A15B72B23B7}" srcOrd="0" destOrd="0" presId="urn:microsoft.com/office/officeart/2008/layout/HorizontalMultiLevelHierarchy"/>
    <dgm:cxn modelId="{CC50A1AE-6D81-49B1-B26E-F11F3019EB9E}" type="presParOf" srcId="{18381F86-202F-4F2A-85DA-FD5700F06171}" destId="{5BA7618A-411D-4778-AB48-0B5AF4780D3F}" srcOrd="1" destOrd="0" presId="urn:microsoft.com/office/officeart/2008/layout/HorizontalMultiLevelHierarchy"/>
    <dgm:cxn modelId="{D64D7595-FDAA-411E-9416-3C16656D8F84}" type="presParOf" srcId="{8FF7A8A7-B459-483E-AF4A-BC9DD9298A6B}" destId="{683BE170-F970-4501-8B21-54CAFFBF4CE7}" srcOrd="6" destOrd="0" presId="urn:microsoft.com/office/officeart/2008/layout/HorizontalMultiLevelHierarchy"/>
    <dgm:cxn modelId="{957D6CAC-16E2-4A59-BD4C-2F9B16976420}" type="presParOf" srcId="{683BE170-F970-4501-8B21-54CAFFBF4CE7}" destId="{43D71241-07D4-41A7-AF5E-51317B936461}" srcOrd="0" destOrd="0" presId="urn:microsoft.com/office/officeart/2008/layout/HorizontalMultiLevelHierarchy"/>
    <dgm:cxn modelId="{48F1245E-D44A-451F-A99B-DFA672D58613}" type="presParOf" srcId="{8FF7A8A7-B459-483E-AF4A-BC9DD9298A6B}" destId="{5D2E5957-94E5-4BF0-B574-8A04152E2271}" srcOrd="7" destOrd="0" presId="urn:microsoft.com/office/officeart/2008/layout/HorizontalMultiLevelHierarchy"/>
    <dgm:cxn modelId="{3B5E9DFD-1C9D-4DD7-91E8-4E05202A764E}" type="presParOf" srcId="{5D2E5957-94E5-4BF0-B574-8A04152E2271}" destId="{FF1C7B52-3ADF-4D75-A413-0DB50D926190}" srcOrd="0" destOrd="0" presId="urn:microsoft.com/office/officeart/2008/layout/HorizontalMultiLevelHierarchy"/>
    <dgm:cxn modelId="{3076ED2B-180B-4FAD-9611-76058EB0A8A3}" type="presParOf" srcId="{5D2E5957-94E5-4BF0-B574-8A04152E2271}" destId="{53C2A111-11A4-4DB7-A134-19D23AA6C82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BE170-F970-4501-8B21-54CAFFBF4CE7}">
      <dsp:nvSpPr>
        <dsp:cNvPr id="0" name=""/>
        <dsp:cNvSpPr/>
      </dsp:nvSpPr>
      <dsp:spPr>
        <a:xfrm>
          <a:off x="4887486" y="4128265"/>
          <a:ext cx="366868" cy="10485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434" y="0"/>
              </a:lnTo>
              <a:lnTo>
                <a:pt x="183434" y="1048596"/>
              </a:lnTo>
              <a:lnTo>
                <a:pt x="366868" y="1048596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43148" y="4624790"/>
        <a:ext cx="55546" cy="55546"/>
      </dsp:txXfrm>
    </dsp:sp>
    <dsp:sp modelId="{D43AC53E-7FF7-4365-80EC-7235EFC29240}">
      <dsp:nvSpPr>
        <dsp:cNvPr id="0" name=""/>
        <dsp:cNvSpPr/>
      </dsp:nvSpPr>
      <dsp:spPr>
        <a:xfrm>
          <a:off x="4887486" y="4128265"/>
          <a:ext cx="366868" cy="3495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434" y="0"/>
              </a:lnTo>
              <a:lnTo>
                <a:pt x="183434" y="349532"/>
              </a:lnTo>
              <a:lnTo>
                <a:pt x="366868" y="349532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58253" y="4290363"/>
        <a:ext cx="25336" cy="25336"/>
      </dsp:txXfrm>
    </dsp:sp>
    <dsp:sp modelId="{8E99B0C6-CBD4-4B5F-9D38-6ABABAAAE161}">
      <dsp:nvSpPr>
        <dsp:cNvPr id="0" name=""/>
        <dsp:cNvSpPr/>
      </dsp:nvSpPr>
      <dsp:spPr>
        <a:xfrm>
          <a:off x="4887486" y="3778733"/>
          <a:ext cx="366868" cy="349532"/>
        </a:xfrm>
        <a:custGeom>
          <a:avLst/>
          <a:gdLst/>
          <a:ahLst/>
          <a:cxnLst/>
          <a:rect l="0" t="0" r="0" b="0"/>
          <a:pathLst>
            <a:path>
              <a:moveTo>
                <a:pt x="0" y="349532"/>
              </a:moveTo>
              <a:lnTo>
                <a:pt x="183434" y="349532"/>
              </a:lnTo>
              <a:lnTo>
                <a:pt x="183434" y="0"/>
              </a:lnTo>
              <a:lnTo>
                <a:pt x="366868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58253" y="3940831"/>
        <a:ext cx="25336" cy="25336"/>
      </dsp:txXfrm>
    </dsp:sp>
    <dsp:sp modelId="{70B5DC87-166F-4F08-99E6-9FF0736D9ADD}">
      <dsp:nvSpPr>
        <dsp:cNvPr id="0" name=""/>
        <dsp:cNvSpPr/>
      </dsp:nvSpPr>
      <dsp:spPr>
        <a:xfrm>
          <a:off x="4887486" y="3079669"/>
          <a:ext cx="366868" cy="1048596"/>
        </a:xfrm>
        <a:custGeom>
          <a:avLst/>
          <a:gdLst/>
          <a:ahLst/>
          <a:cxnLst/>
          <a:rect l="0" t="0" r="0" b="0"/>
          <a:pathLst>
            <a:path>
              <a:moveTo>
                <a:pt x="0" y="1048596"/>
              </a:moveTo>
              <a:lnTo>
                <a:pt x="183434" y="1048596"/>
              </a:lnTo>
              <a:lnTo>
                <a:pt x="183434" y="0"/>
              </a:lnTo>
              <a:lnTo>
                <a:pt x="366868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43148" y="3576194"/>
        <a:ext cx="55546" cy="55546"/>
      </dsp:txXfrm>
    </dsp:sp>
    <dsp:sp modelId="{2D02CFA5-BC8A-4096-A7AF-F149B0B6CBBD}">
      <dsp:nvSpPr>
        <dsp:cNvPr id="0" name=""/>
        <dsp:cNvSpPr/>
      </dsp:nvSpPr>
      <dsp:spPr>
        <a:xfrm>
          <a:off x="2826057" y="2852480"/>
          <a:ext cx="227084" cy="1275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3542" y="0"/>
              </a:lnTo>
              <a:lnTo>
                <a:pt x="113542" y="1275785"/>
              </a:lnTo>
              <a:lnTo>
                <a:pt x="227084" y="1275785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907203" y="3457977"/>
        <a:ext cx="64791" cy="64791"/>
      </dsp:txXfrm>
    </dsp:sp>
    <dsp:sp modelId="{D45F6E5C-80D0-4749-A037-D549E9EFC758}">
      <dsp:nvSpPr>
        <dsp:cNvPr id="0" name=""/>
        <dsp:cNvSpPr/>
      </dsp:nvSpPr>
      <dsp:spPr>
        <a:xfrm>
          <a:off x="7088700" y="2334884"/>
          <a:ext cx="36686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66868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62963" y="2371433"/>
        <a:ext cx="18343" cy="18343"/>
      </dsp:txXfrm>
    </dsp:sp>
    <dsp:sp modelId="{BC625CF1-15AC-4A3A-97C4-C41E712D7430}">
      <dsp:nvSpPr>
        <dsp:cNvPr id="0" name=""/>
        <dsp:cNvSpPr/>
      </dsp:nvSpPr>
      <dsp:spPr>
        <a:xfrm>
          <a:off x="4887486" y="1681540"/>
          <a:ext cx="366868" cy="699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434" y="0"/>
              </a:lnTo>
              <a:lnTo>
                <a:pt x="183434" y="699064"/>
              </a:lnTo>
              <a:lnTo>
                <a:pt x="366868" y="699064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51184" y="2011335"/>
        <a:ext cx="39474" cy="39474"/>
      </dsp:txXfrm>
    </dsp:sp>
    <dsp:sp modelId="{EC7D551B-6C67-4F40-8D7C-F3B840E5EA5B}">
      <dsp:nvSpPr>
        <dsp:cNvPr id="0" name=""/>
        <dsp:cNvSpPr/>
      </dsp:nvSpPr>
      <dsp:spPr>
        <a:xfrm>
          <a:off x="7088700" y="982476"/>
          <a:ext cx="366868" cy="6990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3434" y="0"/>
              </a:lnTo>
              <a:lnTo>
                <a:pt x="183434" y="699064"/>
              </a:lnTo>
              <a:lnTo>
                <a:pt x="366868" y="69906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52398" y="1312271"/>
        <a:ext cx="39474" cy="39474"/>
      </dsp:txXfrm>
    </dsp:sp>
    <dsp:sp modelId="{67AFA5B9-0239-4DBC-8C06-39D23B1AF125}">
      <dsp:nvSpPr>
        <dsp:cNvPr id="0" name=""/>
        <dsp:cNvSpPr/>
      </dsp:nvSpPr>
      <dsp:spPr>
        <a:xfrm>
          <a:off x="7088700" y="936756"/>
          <a:ext cx="36686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66868" y="4572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62963" y="973304"/>
        <a:ext cx="18343" cy="18343"/>
      </dsp:txXfrm>
    </dsp:sp>
    <dsp:sp modelId="{562D4A94-3D40-4147-BF2E-5E60CDF18153}">
      <dsp:nvSpPr>
        <dsp:cNvPr id="0" name=""/>
        <dsp:cNvSpPr/>
      </dsp:nvSpPr>
      <dsp:spPr>
        <a:xfrm>
          <a:off x="7088700" y="283411"/>
          <a:ext cx="366868" cy="699064"/>
        </a:xfrm>
        <a:custGeom>
          <a:avLst/>
          <a:gdLst/>
          <a:ahLst/>
          <a:cxnLst/>
          <a:rect l="0" t="0" r="0" b="0"/>
          <a:pathLst>
            <a:path>
              <a:moveTo>
                <a:pt x="0" y="699064"/>
              </a:moveTo>
              <a:lnTo>
                <a:pt x="183434" y="699064"/>
              </a:lnTo>
              <a:lnTo>
                <a:pt x="183434" y="0"/>
              </a:lnTo>
              <a:lnTo>
                <a:pt x="366868" y="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7252398" y="613206"/>
        <a:ext cx="39474" cy="39474"/>
      </dsp:txXfrm>
    </dsp:sp>
    <dsp:sp modelId="{103C27E3-E06C-4FFD-AF7E-8DC7F2E10CB2}">
      <dsp:nvSpPr>
        <dsp:cNvPr id="0" name=""/>
        <dsp:cNvSpPr/>
      </dsp:nvSpPr>
      <dsp:spPr>
        <a:xfrm>
          <a:off x="4887486" y="982476"/>
          <a:ext cx="366868" cy="699064"/>
        </a:xfrm>
        <a:custGeom>
          <a:avLst/>
          <a:gdLst/>
          <a:ahLst/>
          <a:cxnLst/>
          <a:rect l="0" t="0" r="0" b="0"/>
          <a:pathLst>
            <a:path>
              <a:moveTo>
                <a:pt x="0" y="699064"/>
              </a:moveTo>
              <a:lnTo>
                <a:pt x="183434" y="699064"/>
              </a:lnTo>
              <a:lnTo>
                <a:pt x="183434" y="0"/>
              </a:lnTo>
              <a:lnTo>
                <a:pt x="366868" y="0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5051184" y="1312271"/>
        <a:ext cx="39474" cy="39474"/>
      </dsp:txXfrm>
    </dsp:sp>
    <dsp:sp modelId="{F1A94C92-491C-445F-889B-630A9C248A75}">
      <dsp:nvSpPr>
        <dsp:cNvPr id="0" name=""/>
        <dsp:cNvSpPr/>
      </dsp:nvSpPr>
      <dsp:spPr>
        <a:xfrm>
          <a:off x="2826057" y="1681540"/>
          <a:ext cx="227084" cy="1170940"/>
        </a:xfrm>
        <a:custGeom>
          <a:avLst/>
          <a:gdLst/>
          <a:ahLst/>
          <a:cxnLst/>
          <a:rect l="0" t="0" r="0" b="0"/>
          <a:pathLst>
            <a:path>
              <a:moveTo>
                <a:pt x="0" y="1170940"/>
              </a:moveTo>
              <a:lnTo>
                <a:pt x="113542" y="1170940"/>
              </a:lnTo>
              <a:lnTo>
                <a:pt x="113542" y="0"/>
              </a:lnTo>
              <a:lnTo>
                <a:pt x="227084" y="0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>
        <a:off x="2909780" y="2237191"/>
        <a:ext cx="59637" cy="59637"/>
      </dsp:txXfrm>
    </dsp:sp>
    <dsp:sp modelId="{E42218CC-DAD8-47D2-93DD-2D99D2BF0C15}">
      <dsp:nvSpPr>
        <dsp:cNvPr id="0" name=""/>
        <dsp:cNvSpPr/>
      </dsp:nvSpPr>
      <dsp:spPr>
        <a:xfrm>
          <a:off x="795327" y="2572854"/>
          <a:ext cx="3502209" cy="559251"/>
        </a:xfrm>
        <a:prstGeom prst="rect">
          <a:avLst/>
        </a:prstGeom>
        <a:solidFill>
          <a:schemeClr val="bg1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Природные ресурсы</a:t>
          </a:r>
        </a:p>
      </dsp:txBody>
      <dsp:txXfrm>
        <a:off x="795327" y="2572854"/>
        <a:ext cx="3502209" cy="559251"/>
      </dsp:txXfrm>
    </dsp:sp>
    <dsp:sp modelId="{39178B13-0A08-43D5-804B-E09D944EEC1A}">
      <dsp:nvSpPr>
        <dsp:cNvPr id="0" name=""/>
        <dsp:cNvSpPr/>
      </dsp:nvSpPr>
      <dsp:spPr>
        <a:xfrm>
          <a:off x="3053141" y="1401914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Исчерпаемые</a:t>
          </a:r>
        </a:p>
      </dsp:txBody>
      <dsp:txXfrm>
        <a:off x="3053141" y="1401914"/>
        <a:ext cx="1834344" cy="559251"/>
      </dsp:txXfrm>
    </dsp:sp>
    <dsp:sp modelId="{0026B4F5-C1E9-4109-A3CE-33D2C535C794}">
      <dsp:nvSpPr>
        <dsp:cNvPr id="0" name=""/>
        <dsp:cNvSpPr/>
      </dsp:nvSpPr>
      <dsp:spPr>
        <a:xfrm>
          <a:off x="5254355" y="702850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Возобновимые</a:t>
          </a:r>
        </a:p>
      </dsp:txBody>
      <dsp:txXfrm>
        <a:off x="5254355" y="702850"/>
        <a:ext cx="1834344" cy="559251"/>
      </dsp:txXfrm>
    </dsp:sp>
    <dsp:sp modelId="{34D82AD9-2CF5-408D-9CE2-8C667D4D52FB}">
      <dsp:nvSpPr>
        <dsp:cNvPr id="0" name=""/>
        <dsp:cNvSpPr/>
      </dsp:nvSpPr>
      <dsp:spPr>
        <a:xfrm>
          <a:off x="7455569" y="3785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Органический мир</a:t>
          </a:r>
        </a:p>
      </dsp:txBody>
      <dsp:txXfrm>
        <a:off x="7455569" y="3785"/>
        <a:ext cx="1834344" cy="559251"/>
      </dsp:txXfrm>
    </dsp:sp>
    <dsp:sp modelId="{36ED3DE5-6D33-460B-879D-AC73583E064A}">
      <dsp:nvSpPr>
        <dsp:cNvPr id="0" name=""/>
        <dsp:cNvSpPr/>
      </dsp:nvSpPr>
      <dsp:spPr>
        <a:xfrm>
          <a:off x="7455569" y="702850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Почвенные ресурсы</a:t>
          </a:r>
        </a:p>
      </dsp:txBody>
      <dsp:txXfrm>
        <a:off x="7455569" y="702850"/>
        <a:ext cx="1834344" cy="559251"/>
      </dsp:txXfrm>
    </dsp:sp>
    <dsp:sp modelId="{1EDC4494-71FD-4A67-A4D0-7A7696988602}">
      <dsp:nvSpPr>
        <dsp:cNvPr id="0" name=""/>
        <dsp:cNvSpPr/>
      </dsp:nvSpPr>
      <dsp:spPr>
        <a:xfrm>
          <a:off x="7455569" y="1401914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Водные ресурсы</a:t>
          </a:r>
        </a:p>
      </dsp:txBody>
      <dsp:txXfrm>
        <a:off x="7455569" y="1401914"/>
        <a:ext cx="1834344" cy="559251"/>
      </dsp:txXfrm>
    </dsp:sp>
    <dsp:sp modelId="{43F17375-C96D-4FE8-B517-28C81385A3DE}">
      <dsp:nvSpPr>
        <dsp:cNvPr id="0" name=""/>
        <dsp:cNvSpPr/>
      </dsp:nvSpPr>
      <dsp:spPr>
        <a:xfrm>
          <a:off x="5254355" y="2100979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Невозобновимые</a:t>
          </a:r>
        </a:p>
      </dsp:txBody>
      <dsp:txXfrm>
        <a:off x="5254355" y="2100979"/>
        <a:ext cx="1834344" cy="559251"/>
      </dsp:txXfrm>
    </dsp:sp>
    <dsp:sp modelId="{38F37D70-BD22-4EF3-9C8E-D0F3DC491E68}">
      <dsp:nvSpPr>
        <dsp:cNvPr id="0" name=""/>
        <dsp:cNvSpPr/>
      </dsp:nvSpPr>
      <dsp:spPr>
        <a:xfrm>
          <a:off x="7455569" y="2100979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Полезные ископаемые</a:t>
          </a:r>
        </a:p>
      </dsp:txBody>
      <dsp:txXfrm>
        <a:off x="7455569" y="2100979"/>
        <a:ext cx="1834344" cy="559251"/>
      </dsp:txXfrm>
    </dsp:sp>
    <dsp:sp modelId="{25BBFDFD-76E0-4BC4-8E89-9CB946694258}">
      <dsp:nvSpPr>
        <dsp:cNvPr id="0" name=""/>
        <dsp:cNvSpPr/>
      </dsp:nvSpPr>
      <dsp:spPr>
        <a:xfrm>
          <a:off x="3053141" y="3848640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Неисчерпаемые</a:t>
          </a:r>
        </a:p>
      </dsp:txBody>
      <dsp:txXfrm>
        <a:off x="3053141" y="3848640"/>
        <a:ext cx="1834344" cy="559251"/>
      </dsp:txXfrm>
    </dsp:sp>
    <dsp:sp modelId="{83E3E670-5752-4AD8-BC2E-6AEB2A202F07}">
      <dsp:nvSpPr>
        <dsp:cNvPr id="0" name=""/>
        <dsp:cNvSpPr/>
      </dsp:nvSpPr>
      <dsp:spPr>
        <a:xfrm>
          <a:off x="5254355" y="2800043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ветра</a:t>
          </a:r>
        </a:p>
      </dsp:txBody>
      <dsp:txXfrm>
        <a:off x="5254355" y="2800043"/>
        <a:ext cx="1834344" cy="559251"/>
      </dsp:txXfrm>
    </dsp:sp>
    <dsp:sp modelId="{4AA84B09-0D59-4CDC-A65E-7BDCA141ED3E}">
      <dsp:nvSpPr>
        <dsp:cNvPr id="0" name=""/>
        <dsp:cNvSpPr/>
      </dsp:nvSpPr>
      <dsp:spPr>
        <a:xfrm>
          <a:off x="5254355" y="3499107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солнца</a:t>
          </a:r>
        </a:p>
      </dsp:txBody>
      <dsp:txXfrm>
        <a:off x="5254355" y="3499107"/>
        <a:ext cx="1834344" cy="559251"/>
      </dsp:txXfrm>
    </dsp:sp>
    <dsp:sp modelId="{9757F72E-458A-46B8-8907-7A15B72B23B7}">
      <dsp:nvSpPr>
        <dsp:cNvPr id="0" name=""/>
        <dsp:cNvSpPr/>
      </dsp:nvSpPr>
      <dsp:spPr>
        <a:xfrm>
          <a:off x="5254355" y="4198172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приливов и отливов</a:t>
          </a:r>
        </a:p>
      </dsp:txBody>
      <dsp:txXfrm>
        <a:off x="5254355" y="4198172"/>
        <a:ext cx="1834344" cy="559251"/>
      </dsp:txXfrm>
    </dsp:sp>
    <dsp:sp modelId="{FF1C7B52-3ADF-4D75-A413-0DB50D926190}">
      <dsp:nvSpPr>
        <dsp:cNvPr id="0" name=""/>
        <dsp:cNvSpPr/>
      </dsp:nvSpPr>
      <dsp:spPr>
        <a:xfrm>
          <a:off x="5254355" y="4897236"/>
          <a:ext cx="1834344" cy="559251"/>
        </a:xfrm>
        <a:prstGeom prst="rect">
          <a:avLst/>
        </a:prstGeom>
        <a:solidFill>
          <a:schemeClr val="bg1"/>
        </a:solidFill>
        <a:ln>
          <a:solidFill>
            <a:schemeClr val="accent1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Энергия ветра</a:t>
          </a:r>
        </a:p>
      </dsp:txBody>
      <dsp:txXfrm>
        <a:off x="5254355" y="4897236"/>
        <a:ext cx="1834344" cy="5592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E962A6-93B8-B4DB-3179-51914D40A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52B9F0C-2DFE-4505-F6EF-6EFA7A6E2F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4C9A3A5-DECC-CA5A-746D-49B00DD6E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C0C7CE6-442D-F95C-8958-F50349211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5A3722-BC54-51D3-9572-02139D1A5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4454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CC9192-1572-9FAD-8407-7BF118098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21BFCEE1-9A19-9418-1634-3084295A3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E24BEF9-6D30-C311-ED45-944708963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387AE9-942A-7BAA-ECEA-C497AAAF2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DBF18F9-7DC2-DA13-5E77-92782508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9362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8AB2ADA0-2CCF-D006-DF7D-2646E3D6A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2B039F-1CAB-8467-AAEE-717B29626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5CC0C0C-E1FE-537E-97AD-DC4DC44AA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A84D67C-379F-6B6D-E454-D24F5872E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AA6CE99-29C0-3819-5849-903C2EE50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9390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02E5AF7-CF69-9DC9-D464-8DFB0E1A1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4993CE-40B1-86EF-0557-03DB8762A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6C6D9A-D10A-D280-446E-B84981033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E2B8C7-1490-EBA3-C1CD-144EBED28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1AB6844-1F51-80C1-2D33-3623F01C2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1908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2B7B0C-4E5C-9B98-2DFB-96A78B1A1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264FC74-D112-1515-19A3-CC82405E7E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0C9A2B2-AF6B-43CD-37C1-9656FEF93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7999110-AB58-0143-90AD-D42F6523E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E98F2F-DF2C-CAEB-C6BE-67300F7DB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637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4CA79F3-2A9E-862C-EC8A-8C8915F12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388DD53-628E-BD68-6D57-0E79B3846C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97F4D5C-2BDC-D76B-66B5-6D18F05B3C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5AD263B-0CBC-FAA6-3D08-ED47A1A2D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D21A381-7332-2B00-EE50-67C23C1633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4BB4283-801A-D24E-2D1F-8CB585F6D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9754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E3CB7C-8D17-7339-4D86-66134EC53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B37FC27-0C7B-0D6B-E94A-2230AFE2A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5A5E614-3CCD-BDFE-C480-C257E1AC87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C5B6DB9D-4E21-47B6-7782-82B6180F01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01F1CA9-BCE1-F7A6-A884-E7221E56E9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2996542C-A741-B109-1940-1314AB9DC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6AF127F-50CC-9F2A-9AC2-ABE7BE1F7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73BAA13-5A71-8D7B-3089-015399FBC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6910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880DDA-C6ED-7E3E-900A-6731FD227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98FB889-4C9A-B735-310A-6BA3BDB9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1732BDC-7918-55AC-37A2-F7890D46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949B56A-1910-011B-9738-AF3C688F1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8272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D7DF3BC-D6D5-DA29-7DC6-867754F06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BA199BB2-87B6-D287-8454-99699872E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2CA49E-C7AB-2C16-5B9F-6E05FBA20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250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2653490-0B16-118C-44A8-F5584098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1EA22AF-8636-4B4A-3A14-38D847545B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43001E6-8973-F385-1D66-DE764DC21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B7FFC91-FFCD-4C30-EAA1-82A1218B5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6F895AC-6889-4D6B-347E-19B501CAAE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974FFDC-4493-1A46-C9E1-31CB0BAF7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721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B97440-F429-EB44-F770-7E3AACFDA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009CADF-65B2-3CC1-0982-7AF8DF0F74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D3A5D9C-84C7-6890-FBBA-804E04707F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A13779C-F471-FE7E-D9AD-001473EC2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A481062-9AE9-470B-5915-CD2357C82C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9F954F1-8F0C-11BB-A88A-A23026BA0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655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D56193F6-6D40-0B3D-BD67-8CEEF6DD8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DD8E3332-28CD-8A3E-41B2-1E1EDD868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7215CCE-E8DD-95EC-3087-1B28F8EFF0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CA6F4-CBF7-4AB5-BE14-324DBCA897D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570109-1B73-31B1-1566-B13C90C58A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AC92E4-EA3F-35B8-DDCB-8223DE3C5C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7D18C-7BE5-4EFF-957E-206A264933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8558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5A9B108-97E1-1919-0D27-BA92ED45A9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3EADC21-CBD2-2DEA-2E56-A0019034AE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31520B2C-BEB1-1BBB-8D58-3847E7D3F5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24" t="30340" r="19337" b="206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00525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B25401-2168-3375-834D-4511DCC83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2A4DB68-E200-93E3-268F-1D33E334C2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задание в контурной карте «Африка».</a:t>
            </a:r>
          </a:p>
        </p:txBody>
      </p:sp>
    </p:spTree>
    <p:extLst>
      <p:ext uri="{BB962C8B-B14F-4D97-AF65-F5344CB8AC3E}">
        <p14:creationId xmlns:p14="http://schemas.microsoft.com/office/powerpoint/2010/main" xmlns="" val="40435722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58400E-016B-8B01-E028-5B4EABB30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7DC8CD2-AE7A-2700-7BBD-4EF49B6FA6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F45ECFD-BD73-108F-4E68-D4A0C67AA6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377" t="29932" r="19337" b="20544"/>
          <a:stretch/>
        </p:blipFill>
        <p:spPr>
          <a:xfrm>
            <a:off x="0" y="-7484"/>
            <a:ext cx="12192000" cy="686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01032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F5E1B1A-9D2D-7F4B-7DB0-5ED08AA46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CDF3F70-F02B-9CDC-BFE6-86BAFD0650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22" t="23333" r="53085" b="41419"/>
          <a:stretch/>
        </p:blipFill>
        <p:spPr>
          <a:xfrm>
            <a:off x="671465" y="201448"/>
            <a:ext cx="5184586" cy="31347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A440584C-D68D-4DD9-C5F4-479CBD9626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952" t="27092" r="16583" b="47801"/>
          <a:stretch/>
        </p:blipFill>
        <p:spPr>
          <a:xfrm>
            <a:off x="5569085" y="618518"/>
            <a:ext cx="5765292" cy="22957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062A829-6EDF-9981-6F88-49D42CCC75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228" t="53901" r="17740" b="9019"/>
          <a:stretch/>
        </p:blipFill>
        <p:spPr>
          <a:xfrm>
            <a:off x="6149791" y="3538034"/>
            <a:ext cx="5184586" cy="31347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FA74412-C834-57B7-110B-6190F78AE9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047" t="61560" r="51968" b="18156"/>
          <a:stretch/>
        </p:blipFill>
        <p:spPr>
          <a:xfrm>
            <a:off x="654965" y="4175580"/>
            <a:ext cx="5765292" cy="185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6962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756" y="243841"/>
            <a:ext cx="11720946" cy="6515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природопользование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6931" y="1088967"/>
            <a:ext cx="5071360" cy="36058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2261" y="1191108"/>
            <a:ext cx="5685906" cy="12003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Рекультивация земель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к/пл работ по восстановлению земель, нарушенных в результате деятельности человека.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303520" y="4888388"/>
            <a:ext cx="6384771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Террасирование склонов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создание на склонах ступеней для лучшего их использования под с/х и лесные культуры, а также для борьбы с водной эрозией.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261" y="2783823"/>
            <a:ext cx="4666211" cy="3499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2341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124" y="257175"/>
            <a:ext cx="11706225" cy="64529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Рациональное природопользование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1394" y="1271885"/>
            <a:ext cx="4838782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Защитные лесополосы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защитные лесные насаждения в виде рядов деревьев и кустарников, они способствуют уменьшению эрозии почв.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2342" y="1271884"/>
            <a:ext cx="6254833" cy="38144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1394" y="2841624"/>
            <a:ext cx="4838782" cy="33115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95688" y="6184005"/>
            <a:ext cx="2566408" cy="3385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Рекультивация терриконов </a:t>
            </a:r>
          </a:p>
        </p:txBody>
      </p:sp>
    </p:spTree>
    <p:extLst>
      <p:ext uri="{BB962C8B-B14F-4D97-AF65-F5344CB8AC3E}">
        <p14:creationId xmlns:p14="http://schemas.microsoft.com/office/powerpoint/2010/main" xmlns="" val="481189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232755"/>
            <a:ext cx="11733415" cy="773085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Нерациональное природопользование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659" y="2593571"/>
            <a:ext cx="5403374" cy="38571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4710" y="1147155"/>
            <a:ext cx="5314323" cy="1015663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Молевой сплав леса, в результате этого типа природопользования происходит засорение русел рек.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21604" y="5197519"/>
            <a:ext cx="5738274" cy="1015663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Русло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естественное углубление выработанное рекой по которому проходит основной водоток реки.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3105" y="1155468"/>
            <a:ext cx="5616773" cy="38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7126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09" y="243840"/>
            <a:ext cx="11719560" cy="75764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Нерациональное природопользование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371" y="1181713"/>
            <a:ext cx="5167076" cy="35394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терриконов, к примеру в местах добычи угля.</a:t>
            </a:r>
          </a:p>
          <a:p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терриконов при добычи различных ископаемых приводит к изменению естественного ландшафта, что сокращает площади лесных массивов и с\х угодий.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5071" y="5145274"/>
            <a:ext cx="11324035" cy="954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800" b="1" u="sng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Терриконы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искусственные насыпи из пустых пород, извлеченных при подземной разработке месторождений различных типов.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4103" y="1181713"/>
            <a:ext cx="5907303" cy="378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006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235132"/>
            <a:ext cx="11736977" cy="604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природных ресурсов 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409304" y="1062447"/>
          <a:ext cx="11416936" cy="5460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17747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9" y="235132"/>
            <a:ext cx="11736977" cy="604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природных ресурсов 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409304" y="1062447"/>
          <a:ext cx="11416936" cy="5460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17747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196</Words>
  <Application>Microsoft Office PowerPoint</Application>
  <PresentationFormat>Произвольный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Слайд 1</vt:lpstr>
      <vt:lpstr>Слайд 2</vt:lpstr>
      <vt:lpstr>Слайд 3</vt:lpstr>
      <vt:lpstr>Рациональное природопользование  </vt:lpstr>
      <vt:lpstr>Рациональное природопользование</vt:lpstr>
      <vt:lpstr>Нерациональное природопользование </vt:lpstr>
      <vt:lpstr>Нерациональное природопользование</vt:lpstr>
      <vt:lpstr>Классификация природных ресурсов </vt:lpstr>
      <vt:lpstr>Классификация природных ресурсов 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Фатима Хаматханова</dc:creator>
  <cp:lastModifiedBy>Пользователь</cp:lastModifiedBy>
  <cp:revision>3</cp:revision>
  <dcterms:created xsi:type="dcterms:W3CDTF">2023-11-12T08:43:15Z</dcterms:created>
  <dcterms:modified xsi:type="dcterms:W3CDTF">2023-11-13T00:34:03Z</dcterms:modified>
</cp:coreProperties>
</file>