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339166" cy="2686056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Лесопромышленный комплекс. Состав, место и значение в хозяйстве. Место России в мировом производстве продукции лесного комплекса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posibiri.ru/wp-content/uploads/2020/06/17062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14818"/>
            <a:ext cx="4643438" cy="2643182"/>
          </a:xfrm>
          <a:prstGeom prst="rect">
            <a:avLst/>
          </a:prstGeom>
          <a:noFill/>
        </p:spPr>
      </p:pic>
      <p:pic>
        <p:nvPicPr>
          <p:cNvPr id="13316" name="Picture 4" descr="https://artalix.ru/d/senatory_podgotovili_predlozheniya_po_podderzhke_lesopromyshlennoj_oblas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207670"/>
            <a:ext cx="4500562" cy="265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8b08ab88-ee1b-4b04-9ae9-321e0da71ae2.selcdn.net/d7ee584e-d22a-4d6f-a5b9-2b4978a40ca9/%D0%9F%D1%80%D0%BE%D0%B4%D1%83%D0%BA%D1%86%D0%B8%D1%8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43050"/>
            <a:ext cx="6072198" cy="4914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8b08ab88-ee1b-4b04-9ae9-321e0da71ae2.selcdn.net/1e6699a6-d6ae-4f5c-a2e6-87cebed853dc/%D0%9E%D1%82%D1%80%D0%B0%D1%81%D0%BB%D0%B8w176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001156" cy="48802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https://8b08ab88-ee1b-4b04-9ae9-321e0da71ae2.selcdn.net/f08ae549-74b6-4790-b417-b90d2b265d8e/%D0%9F%D1%80%D0%BE%D1%86%D0%B5%D0%BD%D1%82%D0%BB%D0%B5%D1%81%D0%B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8115266" cy="4093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8b08ab88-ee1b-4b04-9ae9-321e0da71ae2.selcdn.net/e5d1e5a5-16e7-425c-abf8-a660ed5ba72d/%D0%A4%D0%B0%D0%BA%D1%82%D0%BE%D1%80%D1%8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85926"/>
            <a:ext cx="7851766" cy="4176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s://8b08ab88-ee1b-4b04-9ae9-321e0da71ae2.selcdn.net/a3a34b43-ba4d-4c4e-8c2e-ab71eca2dcf9/map16geonew74w36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9228811" cy="4221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90</TotalTime>
  <Words>19</Words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Обычная</vt:lpstr>
      <vt:lpstr>Лесопромышленный комплекс. Состав, место и значение в хозяйстве. Место России в мировом производстве продукции лесного комплекса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Лесопромышленный комплекс. Состав, место и значение в хозяйстве. Место России в мировом производстве продукции лесного комплекса</dc:title>
  <dc:creator>Пользователь</dc:creator>
  <cp:lastModifiedBy>Пользователь</cp:lastModifiedBy>
  <cp:revision>7</cp:revision>
  <dcterms:created xsi:type="dcterms:W3CDTF">2023-11-10T00:42:00Z</dcterms:created>
  <dcterms:modified xsi:type="dcterms:W3CDTF">2023-11-10T02:22:45Z</dcterms:modified>
</cp:coreProperties>
</file>