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57" r:id="rId4"/>
    <p:sldId id="258" r:id="rId5"/>
    <p:sldId id="271" r:id="rId6"/>
    <p:sldId id="259" r:id="rId7"/>
    <p:sldId id="279" r:id="rId8"/>
    <p:sldId id="261" r:id="rId9"/>
    <p:sldId id="260" r:id="rId10"/>
    <p:sldId id="267" r:id="rId11"/>
    <p:sldId id="268" r:id="rId12"/>
    <p:sldId id="280" r:id="rId13"/>
    <p:sldId id="272" r:id="rId14"/>
    <p:sldId id="274" r:id="rId15"/>
    <p:sldId id="273" r:id="rId16"/>
    <p:sldId id="275" r:id="rId17"/>
    <p:sldId id="276" r:id="rId18"/>
    <p:sldId id="277" r:id="rId19"/>
    <p:sldId id="27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060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172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56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8049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75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617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841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836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32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668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628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62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200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24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68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218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05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B332937-6611-4715-9FF8-3EF936F33CC6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D1CB5F9-A6C4-4863-BBEA-1594C877C3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60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77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566" y="-188259"/>
            <a:ext cx="10569336" cy="1596177"/>
          </a:xfrm>
        </p:spPr>
        <p:txBody>
          <a:bodyPr>
            <a:normAutofit/>
          </a:bodyPr>
          <a:lstStyle/>
          <a:p>
            <a:r>
              <a:rPr lang="ru-RU" sz="3200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Конденсация</a:t>
            </a:r>
            <a:r>
              <a:rPr lang="ru-RU" sz="3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переход вещества из … состояния в …. </a:t>
            </a:r>
            <a:r>
              <a:rPr lang="ru-RU" sz="3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220" name="Picture 4" descr="http://blgy.ru/images/biology5/pic59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clrChange>
              <a:clrFrom>
                <a:srgbClr val="FFFCB3"/>
              </a:clrFrom>
              <a:clrTo>
                <a:srgbClr val="FFFCB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383" y="928108"/>
            <a:ext cx="8574041" cy="592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74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8860" y="32216"/>
            <a:ext cx="11134165" cy="6535271"/>
          </a:xfrm>
        </p:spPr>
        <p:txBody>
          <a:bodyPr>
            <a:normAutofit/>
          </a:bodyPr>
          <a:lstStyle/>
          <a:p>
            <a:r>
              <a:rPr lang="ru-RU" sz="2800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Насыщенный пар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пар, находящийся в динамическом равновесии со своей жидкостью.</a:t>
            </a:r>
          </a:p>
          <a:p>
            <a:r>
              <a:rPr lang="ru-RU" sz="2800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Ненасыщенный пар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пар, не находящийся в состоянии равновесия со своей жидкостью. </a:t>
            </a:r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http://images.myshared.ru/54258/slide_7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5" t="30404" r="12923" b="12114"/>
          <a:stretch/>
        </p:blipFill>
        <p:spPr bwMode="auto">
          <a:xfrm>
            <a:off x="1344706" y="2595282"/>
            <a:ext cx="7570694" cy="407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06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5301" y="434110"/>
            <a:ext cx="10363826" cy="488603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появляется из ручейка, </a:t>
            </a:r>
          </a:p>
          <a:p>
            <a:pPr marL="0" indent="0" algn="ctr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Ручьи по пути собирает река.</a:t>
            </a:r>
          </a:p>
          <a:p>
            <a:pPr marL="0" indent="0" algn="ctr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полноводно течет на просторе,</a:t>
            </a:r>
          </a:p>
          <a:p>
            <a:pPr marL="0" indent="0" algn="ctr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Пока, наконец, не вливается в море.</a:t>
            </a:r>
          </a:p>
          <a:p>
            <a:pPr marL="0" indent="0" algn="ctr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Моря пополняют запас океана,</a:t>
            </a:r>
          </a:p>
          <a:p>
            <a:pPr marL="0" indent="0" algn="ctr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ним </a:t>
            </a:r>
            <a:r>
              <a:rPr lang="ru-RU" cap="none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клубы тумана,</a:t>
            </a:r>
          </a:p>
          <a:p>
            <a:pPr marL="0" indent="0" algn="ctr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поднимаются выше </a:t>
            </a:r>
            <a:r>
              <a:rPr lang="ru-RU" cap="none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пока</a:t>
            </a:r>
          </a:p>
          <a:p>
            <a:pPr marL="0" indent="0" algn="ctr">
              <a:buNone/>
            </a:pPr>
            <a:r>
              <a:rPr lang="ru-RU" cap="none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превращаются в облака.</a:t>
            </a:r>
          </a:p>
          <a:p>
            <a:pPr marL="0" indent="0" algn="ctr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облака, проплывая над нами,</a:t>
            </a:r>
          </a:p>
          <a:p>
            <a:pPr marL="0" indent="0" algn="ctr">
              <a:buNone/>
            </a:pPr>
            <a:r>
              <a:rPr lang="ru-RU" cap="none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Дождем проливаются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сыплют снегами.</a:t>
            </a:r>
          </a:p>
          <a:p>
            <a:pPr marL="0" indent="0" algn="ctr">
              <a:buNone/>
            </a:pPr>
            <a:r>
              <a:rPr lang="ru-RU" cap="non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Весной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соберется </a:t>
            </a:r>
            <a:r>
              <a:rPr lang="ru-RU" cap="non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в ручейки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потекут до ближайшей реки.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1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0"/>
            <a:ext cx="7772400" cy="115888"/>
          </a:xfrm>
        </p:spPr>
        <p:txBody>
          <a:bodyPr>
            <a:normAutofit fontScale="90000"/>
          </a:bodyPr>
          <a:lstStyle/>
          <a:p>
            <a:endParaRPr lang="ru-RU" altLang="ru-RU" sz="3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107576" y="260350"/>
            <a:ext cx="10451727" cy="6597650"/>
          </a:xfrm>
        </p:spPr>
        <p:txBody>
          <a:bodyPr/>
          <a:lstStyle/>
          <a:p>
            <a:r>
              <a:rPr lang="ru-RU" altLang="ru-RU" dirty="0">
                <a:solidFill>
                  <a:schemeClr val="tx1"/>
                </a:solidFill>
              </a:rPr>
              <a:t>Из романа А.С</a:t>
            </a:r>
            <a:r>
              <a:rPr lang="ru-RU" altLang="ru-RU" dirty="0" smtClean="0">
                <a:solidFill>
                  <a:schemeClr val="tx1"/>
                </a:solidFill>
              </a:rPr>
              <a:t>. Пушкина  </a:t>
            </a:r>
            <a:r>
              <a:rPr lang="ru-RU" altLang="ru-RU" dirty="0">
                <a:solidFill>
                  <a:schemeClr val="tx1"/>
                </a:solidFill>
              </a:rPr>
              <a:t>«Евгений Онегин»</a:t>
            </a:r>
            <a:endParaRPr lang="en-US" altLang="ru-RU" dirty="0">
              <a:solidFill>
                <a:schemeClr val="tx1"/>
              </a:solidFill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  <a:p>
            <a:r>
              <a:rPr lang="ru-RU" altLang="ru-RU" dirty="0">
                <a:solidFill>
                  <a:schemeClr val="tx1"/>
                </a:solidFill>
              </a:rPr>
              <a:t>…Смеркалось; на столе, блистая,</a:t>
            </a:r>
          </a:p>
          <a:p>
            <a:r>
              <a:rPr lang="ru-RU" altLang="ru-RU" dirty="0">
                <a:solidFill>
                  <a:schemeClr val="tx1"/>
                </a:solidFill>
              </a:rPr>
              <a:t>Шипел вечерний самовар.</a:t>
            </a:r>
          </a:p>
          <a:p>
            <a:r>
              <a:rPr lang="ru-RU" altLang="ru-RU" dirty="0">
                <a:solidFill>
                  <a:schemeClr val="tx1"/>
                </a:solidFill>
              </a:rPr>
              <a:t>Китайский чайник </a:t>
            </a:r>
            <a:r>
              <a:rPr lang="ru-RU" altLang="ru-RU" u="sng" dirty="0">
                <a:solidFill>
                  <a:schemeClr val="tx1"/>
                </a:solidFill>
              </a:rPr>
              <a:t>нагревая</a:t>
            </a:r>
            <a:r>
              <a:rPr lang="ru-RU" altLang="ru-RU" dirty="0">
                <a:solidFill>
                  <a:schemeClr val="tx1"/>
                </a:solidFill>
              </a:rPr>
              <a:t>,</a:t>
            </a:r>
          </a:p>
          <a:p>
            <a:r>
              <a:rPr lang="ru-RU" altLang="ru-RU" dirty="0">
                <a:solidFill>
                  <a:schemeClr val="tx1"/>
                </a:solidFill>
              </a:rPr>
              <a:t>Под ним </a:t>
            </a:r>
            <a:r>
              <a:rPr lang="ru-RU" altLang="ru-RU" u="sng" dirty="0">
                <a:solidFill>
                  <a:schemeClr val="tx1"/>
                </a:solidFill>
              </a:rPr>
              <a:t>клубился</a:t>
            </a:r>
            <a:r>
              <a:rPr lang="ru-RU" altLang="ru-RU" dirty="0">
                <a:solidFill>
                  <a:schemeClr val="tx1"/>
                </a:solidFill>
              </a:rPr>
              <a:t> лёгкий </a:t>
            </a:r>
            <a:r>
              <a:rPr lang="ru-RU" altLang="ru-RU" u="sng" dirty="0">
                <a:solidFill>
                  <a:schemeClr val="tx1"/>
                </a:solidFill>
              </a:rPr>
              <a:t>пар</a:t>
            </a:r>
            <a:r>
              <a:rPr lang="ru-RU" altLang="ru-RU" dirty="0">
                <a:solidFill>
                  <a:schemeClr val="tx1"/>
                </a:solidFill>
              </a:rPr>
              <a:t>…</a:t>
            </a:r>
            <a:endParaRPr lang="en-US" altLang="ru-RU" dirty="0">
              <a:solidFill>
                <a:schemeClr val="tx1"/>
              </a:solidFill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  <a:p>
            <a:r>
              <a:rPr lang="ru-RU" altLang="ru-RU" dirty="0">
                <a:solidFill>
                  <a:schemeClr val="tx1"/>
                </a:solidFill>
              </a:rPr>
              <a:t>О каких тепловых явлениях идёт речь в этом четверостишии?</a:t>
            </a:r>
          </a:p>
        </p:txBody>
      </p:sp>
      <p:pic>
        <p:nvPicPr>
          <p:cNvPr id="2053" name="Picture 5" descr="baba_samo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3500438"/>
            <a:ext cx="3097212" cy="210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14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416811"/>
            <a:ext cx="10364451" cy="1596177"/>
          </a:xfrm>
        </p:spPr>
        <p:txBody>
          <a:bodyPr/>
          <a:lstStyle/>
          <a:p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828800"/>
            <a:ext cx="10363826" cy="3962399"/>
          </a:xfrm>
        </p:spPr>
        <p:txBody>
          <a:bodyPr>
            <a:normAutofit/>
          </a:bodyPr>
          <a:lstStyle/>
          <a:p>
            <a:r>
              <a:rPr lang="en-US" alt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</a:t>
            </a:r>
            <a:r>
              <a:rPr lang="ru-RU" alt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16, 17:</a:t>
            </a:r>
          </a:p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(у);</a:t>
            </a:r>
          </a:p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Упр. 9(у);</a:t>
            </a:r>
          </a:p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3(п).</a:t>
            </a:r>
          </a:p>
        </p:txBody>
      </p:sp>
    </p:spTree>
    <p:extLst>
      <p:ext uri="{BB962C8B-B14F-4D97-AF65-F5344CB8AC3E}">
        <p14:creationId xmlns:p14="http://schemas.microsoft.com/office/powerpoint/2010/main" val="426637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6" name="Picture 4" descr="isparenie_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C0"/>
              </a:clrFrom>
              <a:clrTo>
                <a:srgbClr val="FFFF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40" y="0"/>
            <a:ext cx="10022541" cy="686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0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611" y="168351"/>
            <a:ext cx="10364451" cy="1596177"/>
          </a:xfrm>
        </p:spPr>
        <p:txBody>
          <a:bodyPr/>
          <a:lstStyle/>
          <a:p>
            <a:pPr lvl="0"/>
            <a:r>
              <a:rPr lang="ru-RU" altLang="ru-RU" b="1" cap="none" dirty="0">
                <a:solidFill>
                  <a:srgbClr val="FF0000"/>
                </a:solidFill>
                <a:latin typeface="Verdana" panose="020B0604030504040204" pitchFamily="34" charset="0"/>
              </a:rPr>
              <a:t>ЗНАЕШЬ ЛИ ТЫ </a:t>
            </a:r>
            <a:r>
              <a:rPr lang="ru-RU" altLang="ru-RU" b="1" cap="none" dirty="0" smtClean="0">
                <a:solidFill>
                  <a:srgbClr val="FF0000"/>
                </a:solidFill>
                <a:latin typeface="Verdana" panose="020B0604030504040204" pitchFamily="34" charset="0"/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03611" y="1406770"/>
            <a:ext cx="10363826" cy="4327698"/>
          </a:xfrm>
        </p:spPr>
        <p:txBody>
          <a:bodyPr>
            <a:normAutofit/>
          </a:bodyPr>
          <a:lstStyle/>
          <a:p>
            <a:r>
              <a:rPr lang="ru-RU" altLang="ru-RU" sz="2800" cap="none" dirty="0">
                <a:solidFill>
                  <a:srgbClr val="301C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 что</a:t>
            </a:r>
            <a:r>
              <a:rPr lang="ru-RU" alt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2800" cap="none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белый след</a:t>
            </a:r>
            <a:r>
              <a:rPr lang="ru-RU" altLang="ru-RU" sz="2800" cap="none" dirty="0">
                <a:solidFill>
                  <a:srgbClr val="301C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 небе от летящего самолета – </a:t>
            </a:r>
            <a:r>
              <a:rPr lang="ru-RU" altLang="ru-RU" sz="2800" cap="none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туман</a:t>
            </a:r>
            <a:r>
              <a:rPr lang="ru-RU" alt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2800" cap="none" dirty="0">
                <a:solidFill>
                  <a:srgbClr val="301C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образующийся из паров воды, поставщиком которых служит сгорающее топливо. Горячий выхлопной газ, насыщенный водяными парами, попадает в холодную атмосферу и образует </a:t>
            </a:r>
            <a:r>
              <a:rPr lang="ru-RU" altLang="ru-RU" sz="2800" cap="none" dirty="0" smtClean="0">
                <a:solidFill>
                  <a:srgbClr val="301C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туман.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http://class-fizika.narod.ru/8_class/8_urok/8_agreg/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658" y="4124586"/>
            <a:ext cx="5346348" cy="238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9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376518" y="532606"/>
            <a:ext cx="9504875" cy="579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ru-RU" altLang="ru-RU" dirty="0"/>
              <a:t>Из стихотворения А.С.Пушкина «Анчар»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ru-RU" altLang="ru-RU" dirty="0"/>
              <a:t>О каких тепловых явлениях идёт речь в нём?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endParaRPr lang="ru-RU" altLang="ru-RU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ru-RU" altLang="ru-RU" dirty="0"/>
              <a:t> …Яд каплет сквозь его кору,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ru-RU" altLang="ru-RU" dirty="0"/>
              <a:t>К полудню </a:t>
            </a:r>
            <a:r>
              <a:rPr lang="ru-RU" altLang="ru-RU" u="sng" dirty="0"/>
              <a:t>растопясь </a:t>
            </a:r>
            <a:r>
              <a:rPr lang="ru-RU" altLang="ru-RU" dirty="0"/>
              <a:t>от зноя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ru-RU" altLang="ru-RU" dirty="0"/>
              <a:t>И</a:t>
            </a:r>
            <a:r>
              <a:rPr lang="ru-RU" altLang="ru-RU" u="sng" dirty="0"/>
              <a:t> застывает </a:t>
            </a:r>
            <a:r>
              <a:rPr lang="ru-RU" altLang="ru-RU" dirty="0"/>
              <a:t>ввечеру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ru-RU" altLang="ru-RU" dirty="0"/>
              <a:t>Густой прозрачною смолою…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endParaRPr lang="ru-RU" altLang="ru-RU" dirty="0"/>
          </a:p>
        </p:txBody>
      </p:sp>
      <p:pic>
        <p:nvPicPr>
          <p:cNvPr id="5" name="Picture 4" descr="Foto125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562" y="2483364"/>
            <a:ext cx="2888108" cy="216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09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55495"/>
            <a:ext cx="10364451" cy="658905"/>
          </a:xfrm>
        </p:spPr>
        <p:txBody>
          <a:bodyPr/>
          <a:lstStyle/>
          <a:p>
            <a:r>
              <a:rPr lang="ru-RU" dirty="0" smtClean="0"/>
              <a:t>Упражнение 8(12):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9705" y="1008529"/>
            <a:ext cx="11954435" cy="6578693"/>
          </a:xfrm>
        </p:spPr>
        <p:txBody>
          <a:bodyPr/>
          <a:lstStyle/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изображены графики зависимости температуры от времени двух тел одинаковой массы. </a:t>
            </a:r>
          </a:p>
          <a:p>
            <a:pPr marL="0" indent="0">
              <a:buNone/>
            </a:pP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какого тела температура плавления выше?</a:t>
            </a:r>
          </a:p>
          <a:p>
            <a:pPr marL="0" indent="0">
              <a:buNone/>
            </a:pP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какого тела больше удельная теплота плавления? </a:t>
            </a:r>
          </a:p>
          <a:p>
            <a:pPr marL="0" indent="0">
              <a:buNone/>
            </a:pP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Одинаковы ли удельные теплоемкости тел?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://phys.xn--80aaicww6a.xn--p1ai/get_file?id=152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961" y="3433827"/>
            <a:ext cx="5309039" cy="342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1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bigslide.ru/images/22/21934/960/img1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76"/>
          <a:stretch/>
        </p:blipFill>
        <p:spPr bwMode="auto">
          <a:xfrm>
            <a:off x="635528" y="-309284"/>
            <a:ext cx="11109204" cy="640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chool.xvatit.com/images/2/27/Tabl_9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88" b="-1"/>
          <a:stretch/>
        </p:blipFill>
        <p:spPr bwMode="auto">
          <a:xfrm>
            <a:off x="1723447" y="3455894"/>
            <a:ext cx="7326424" cy="340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98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тучка, и туман,</a:t>
            </a:r>
          </a:p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ручей, и океан.</a:t>
            </a:r>
          </a:p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летаю, и бегу,</a:t>
            </a:r>
          </a:p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стеклянной быть могу.</a:t>
            </a:r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26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597" y="1"/>
            <a:ext cx="10364451" cy="2070114"/>
          </a:xfrm>
        </p:spPr>
        <p:txBody>
          <a:bodyPr/>
          <a:lstStyle/>
          <a:p>
            <a:r>
              <a:rPr lang="ru-RU" dirty="0" smtClean="0"/>
              <a:t>Испарение и конденсация.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Насыщенный и ненасыщенный пар. </a:t>
            </a:r>
            <a:endParaRPr lang="ru-RU" dirty="0"/>
          </a:p>
        </p:txBody>
      </p:sp>
      <p:sp>
        <p:nvSpPr>
          <p:cNvPr id="6" name="AutoShape 6" descr="Картинки по запросу Испарение и конденсация"/>
          <p:cNvSpPr>
            <a:spLocks noChangeAspect="1" noChangeArrowheads="1"/>
          </p:cNvSpPr>
          <p:nvPr/>
        </p:nvSpPr>
        <p:spPr bwMode="auto">
          <a:xfrm>
            <a:off x="155574" y="-144463"/>
            <a:ext cx="4524001" cy="452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hi-news.ru/wp-content/uploads/2014/02/1_water_vap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56" y="1914871"/>
            <a:ext cx="3913719" cy="260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survinat.ru/wp-content/uploads/2009/11/condens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635" y="2874673"/>
            <a:ext cx="4013012" cy="300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51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627" y="794479"/>
            <a:ext cx="11062740" cy="1420215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Парообразование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переход вещества из …. состояния в …… .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Парообразование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3627620" y="3207895"/>
            <a:ext cx="1499016" cy="6895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690079" y="4214735"/>
            <a:ext cx="1541488" cy="5971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26637" y="3072983"/>
            <a:ext cx="1754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Испарение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174106" y="4544517"/>
            <a:ext cx="138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Кипение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658906" y="161365"/>
            <a:ext cx="10618693" cy="5589493"/>
          </a:xfrm>
        </p:spPr>
        <p:txBody>
          <a:bodyPr>
            <a:normAutofit/>
          </a:bodyPr>
          <a:lstStyle/>
          <a:p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infofiz.ru/joom1/images/stories/lkft/mol/lk23f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675" y="614283"/>
            <a:ext cx="5510325" cy="619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10058401" y="4571999"/>
            <a:ext cx="242047" cy="2151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613776" y="3971568"/>
            <a:ext cx="242047" cy="2151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992037" y="3079577"/>
            <a:ext cx="242047" cy="2151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968754" y="3285768"/>
            <a:ext cx="242047" cy="2151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992037" y="4079145"/>
            <a:ext cx="242047" cy="2151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екст 3"/>
          <p:cNvSpPr txBox="1">
            <a:spLocks/>
          </p:cNvSpPr>
          <p:nvPr/>
        </p:nvSpPr>
        <p:spPr>
          <a:xfrm>
            <a:off x="403412" y="1761564"/>
            <a:ext cx="6445331" cy="458544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Испарение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– парообразование, происходящее с поверхности жидкости.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50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58333E-6 -3.33333E-6 L 0.07357 -0.1175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72" y="-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57 -0.11759 L -0.0289 -0.30972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0" y="-9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33333E-6 L 0.17214 -0.204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7" y="-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214 -0.20463 L 0.15964 -0.4301 " pathEditMode="relative" rAng="0" ptsTypes="AA">
                                      <p:cBhvr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" y="-1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0.0901 -0.353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7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1 -0.35301 L 0.0901 -0.60301 " pathEditMode="relative" rAng="0" ptsTypes="AA">
                                      <p:cBhvr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5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-0.04895 -0.17176 " pathEditMode="relative" rAng="0" ptsTypes="AA">
                                      <p:cBhvr>
                                        <p:cTn id="2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8" y="-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96 -0.17176 L -0.04896 -0.42176 " pathEditMode="relative" rAng="0" ptsTypes="AA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227" y="3433763"/>
            <a:ext cx="5188237" cy="3424237"/>
          </a:xfrm>
        </p:spPr>
      </p:pic>
      <p:pic>
        <p:nvPicPr>
          <p:cNvPr id="3080" name="Picture 8" descr="http://festival.1september.ru/articles/571553/img1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32" y="0"/>
            <a:ext cx="10007935" cy="352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383</TotalTime>
  <Words>302</Words>
  <Application>Microsoft Office PowerPoint</Application>
  <PresentationFormat>Широкоэкранный</PresentationFormat>
  <Paragraphs>59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Times New Roman</vt:lpstr>
      <vt:lpstr>Tw Cen MT</vt:lpstr>
      <vt:lpstr>Verdana</vt:lpstr>
      <vt:lpstr>Wingdings</vt:lpstr>
      <vt:lpstr>Капля</vt:lpstr>
      <vt:lpstr>Презентация PowerPoint</vt:lpstr>
      <vt:lpstr>Презентация PowerPoint</vt:lpstr>
      <vt:lpstr>Упражнение 8(12):</vt:lpstr>
      <vt:lpstr>Презентация PowerPoint</vt:lpstr>
      <vt:lpstr>Загадка: </vt:lpstr>
      <vt:lpstr>Испарение и конденсация.  Насыщенный и ненасыщенный пар. </vt:lpstr>
      <vt:lpstr>Парообразование – переход вещества из …. состояния в …… . </vt:lpstr>
      <vt:lpstr>Презентация PowerPoint</vt:lpstr>
      <vt:lpstr>Презентация PowerPoint</vt:lpstr>
      <vt:lpstr>Конденсация – это переход вещества из … состояния в …. .</vt:lpstr>
      <vt:lpstr>Презентация PowerPoint</vt:lpstr>
      <vt:lpstr>Презентация PowerPoint</vt:lpstr>
      <vt:lpstr>Презентация PowerPoint</vt:lpstr>
      <vt:lpstr>Домашнее задание:</vt:lpstr>
      <vt:lpstr>Презентация PowerPoint</vt:lpstr>
      <vt:lpstr>ЗНАЕШЬ ЛИ ТЫ ?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Tata222</dc:creator>
  <cp:lastModifiedBy>Admin</cp:lastModifiedBy>
  <cp:revision>25</cp:revision>
  <dcterms:created xsi:type="dcterms:W3CDTF">2015-10-25T10:19:12Z</dcterms:created>
  <dcterms:modified xsi:type="dcterms:W3CDTF">2022-03-04T08:03:22Z</dcterms:modified>
</cp:coreProperties>
</file>