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56" r:id="rId4"/>
    <p:sldId id="265" r:id="rId5"/>
    <p:sldId id="267" r:id="rId6"/>
    <p:sldId id="268" r:id="rId7"/>
    <p:sldId id="261" r:id="rId8"/>
    <p:sldId id="260" r:id="rId9"/>
    <p:sldId id="257" r:id="rId10"/>
    <p:sldId id="258" r:id="rId11"/>
    <p:sldId id="259" r:id="rId12"/>
    <p:sldId id="269" r:id="rId13"/>
    <p:sldId id="262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096C10-6092-4E9A-9B5B-126BEDD80125}" v="263" dt="2022-09-21T11:08:22.983"/>
    <p1510:client id="{55398AB0-E229-45E9-AF97-0D0319D9C36A}" v="48" dt="2022-09-21T10:34:35.7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01.10.2023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eb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eb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E79CA-F2CA-9D9C-0193-1616A65F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6189532-8F69-7D7A-41BE-68D02F68D0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755846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5A06C926-6CF4-62A6-FF89-E44A1694A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6236" y="1648662"/>
            <a:ext cx="2743200" cy="3372787"/>
          </a:xfrm>
          <a:prstGeom prst="rect">
            <a:avLst/>
          </a:prstGeom>
        </p:spPr>
      </p:pic>
      <p:pic>
        <p:nvPicPr>
          <p:cNvPr id="5" name="Рисунок 5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AFEE50C2-2D9A-8A91-AB98-84BDFFC936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044" y="743490"/>
            <a:ext cx="8077199" cy="517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150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0F8B8812-5787-B3F5-7C87-2B4461CF0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5961" y="1763376"/>
            <a:ext cx="2743200" cy="3373003"/>
          </a:xfrm>
          <a:prstGeom prst="rect">
            <a:avLst/>
          </a:prstGeom>
        </p:spPr>
      </p:pic>
      <p:pic>
        <p:nvPicPr>
          <p:cNvPr id="5" name="Рисунок 5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AECD139B-2098-74F0-8DD1-F943D1D0AA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907" y="456361"/>
            <a:ext cx="8787007" cy="599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15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887A4-C8F9-67C5-24B1-8D0B3630A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4190"/>
            <a:ext cx="10515600" cy="174395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 новые знания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Поставь у себя на листе рядом с ответом знак +, если твой ответ совпадает с ответами  </a:t>
            </a:r>
          </a:p>
        </p:txBody>
      </p:sp>
      <p:pic>
        <p:nvPicPr>
          <p:cNvPr id="22" name="Content Placeholder 21">
            <a:extLst>
              <a:ext uri="{FF2B5EF4-FFF2-40B4-BE49-F238E27FC236}">
                <a16:creationId xmlns:a16="http://schemas.microsoft.com/office/drawing/2014/main" id="{0E7A25F8-C194-D7E8-FD44-483B92842E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191" y="3701988"/>
            <a:ext cx="2524809" cy="3156012"/>
          </a:xfr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88A3024-012F-6D9D-183F-5F4106A68B7E}"/>
              </a:ext>
            </a:extLst>
          </p:cNvPr>
          <p:cNvSpPr txBox="1"/>
          <p:nvPr/>
        </p:nvSpPr>
        <p:spPr>
          <a:xfrm>
            <a:off x="4456590" y="2805345"/>
            <a:ext cx="285861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–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– Б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– В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– А</a:t>
            </a:r>
          </a:p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5 - Б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Arrow: Down 23">
            <a:extLst>
              <a:ext uri="{FF2B5EF4-FFF2-40B4-BE49-F238E27FC236}">
                <a16:creationId xmlns:a16="http://schemas.microsoft.com/office/drawing/2014/main" id="{0EA6E28D-EA64-F951-F402-A0E0702A607D}"/>
              </a:ext>
            </a:extLst>
          </p:cNvPr>
          <p:cNvSpPr/>
          <p:nvPr/>
        </p:nvSpPr>
        <p:spPr>
          <a:xfrm>
            <a:off x="5486400" y="2145923"/>
            <a:ext cx="798990" cy="659422"/>
          </a:xfrm>
          <a:prstGeom prst="down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984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F1A808-EAB1-BB03-9A86-EBF8DD61C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ru-RU">
                <a:solidFill>
                  <a:srgbClr val="FFFFFF"/>
                </a:solidFill>
                <a:latin typeface="Times New Roman"/>
                <a:ea typeface="Calibri Light"/>
                <a:cs typeface="Calibri Light"/>
              </a:rPr>
              <a:t>Домашнее задание</a:t>
            </a:r>
            <a:endParaRPr lang="ru-RU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DA1440-3F82-66D9-2CDC-B2775ED2CF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ru-RU" sz="3200" dirty="0">
                <a:latin typeface="Times New Roman"/>
                <a:ea typeface="Calibri" panose="020F0502020204030204"/>
                <a:cs typeface="Calibri" panose="020F0502020204030204"/>
              </a:rPr>
              <a:t>П. 2 повторить, стр. 12 в. 1-4 (устно), </a:t>
            </a:r>
            <a:r>
              <a:rPr lang="ru-RU" sz="32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записи в тетради знать</a:t>
            </a:r>
            <a:r>
              <a:rPr lang="ru-RU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​</a:t>
            </a:r>
            <a:endParaRPr lang="ru-RU" sz="3200" dirty="0">
              <a:ea typeface="Calibri" panose="020F0502020204030204"/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66698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DBB6E32-382B-4584-6D6B-4835935766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29" y="450442"/>
            <a:ext cx="5710661" cy="571066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229064-E071-A392-9835-FB54EB2B3409}"/>
              </a:ext>
            </a:extLst>
          </p:cNvPr>
          <p:cNvSpPr txBox="1"/>
          <p:nvPr/>
        </p:nvSpPr>
        <p:spPr>
          <a:xfrm>
            <a:off x="6378235" y="889726"/>
            <a:ext cx="5318936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Викинги путешествовали на надежных судах — </a:t>
            </a:r>
            <a:r>
              <a:rPr lang="ru-RU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драккарах</a:t>
            </a: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 внешнему виду судно напоминало дракона. </a:t>
            </a: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Они ходили по Балтийскому морю, по Финскому заливу, а затем по рекам в Черное и Средиземное моря. </a:t>
            </a:r>
            <a:b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 IX веке они заселили остров Исландия, в X веке достигли берегов Гренландии и островов у восточного побережья Северной Америки.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141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88052" y="3219267"/>
            <a:ext cx="4639843" cy="2889114"/>
          </a:xfrm>
        </p:spPr>
        <p:txBody>
          <a:bodyPr anchor="b">
            <a:no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Times New Roman"/>
                <a:ea typeface="+mj-lt"/>
                <a:cs typeface="+mj-lt"/>
              </a:rPr>
              <a:t>Запиши тему урока:</a:t>
            </a:r>
            <a:br>
              <a:rPr lang="ru-RU" sz="4000" dirty="0">
                <a:solidFill>
                  <a:schemeClr val="bg1"/>
                </a:solidFill>
                <a:latin typeface="Times New Roman"/>
                <a:ea typeface="+mj-lt"/>
                <a:cs typeface="+mj-lt"/>
              </a:rPr>
            </a:br>
            <a:br>
              <a:rPr lang="ru-RU" sz="4000" dirty="0">
                <a:solidFill>
                  <a:schemeClr val="bg1"/>
                </a:solidFill>
                <a:latin typeface="Times New Roman"/>
                <a:ea typeface="+mj-lt"/>
                <a:cs typeface="+mj-lt"/>
              </a:rPr>
            </a:br>
            <a:r>
              <a:rPr lang="ru-RU" sz="4000" dirty="0">
                <a:solidFill>
                  <a:schemeClr val="bg1"/>
                </a:solidFill>
                <a:latin typeface="Times New Roman"/>
                <a:ea typeface="+mj-lt"/>
                <a:cs typeface="+mj-lt"/>
              </a:rPr>
              <a:t>География в эпоху Средневековья</a:t>
            </a:r>
            <a:br>
              <a:rPr lang="en-US" sz="4000" dirty="0">
                <a:solidFill>
                  <a:schemeClr val="bg1"/>
                </a:solidFill>
                <a:latin typeface="Times New Roman"/>
                <a:ea typeface="+mj-lt"/>
                <a:cs typeface="+mj-lt"/>
              </a:rPr>
            </a:br>
            <a:br>
              <a:rPr lang="en-US" sz="4000" dirty="0">
                <a:solidFill>
                  <a:schemeClr val="bg1"/>
                </a:solidFill>
                <a:latin typeface="Times New Roman"/>
                <a:ea typeface="+mj-lt"/>
                <a:cs typeface="+mj-lt"/>
              </a:rPr>
            </a:br>
            <a:br>
              <a:rPr lang="en-US" sz="4000" dirty="0">
                <a:solidFill>
                  <a:schemeClr val="bg1"/>
                </a:solidFill>
                <a:latin typeface="Times New Roman"/>
                <a:ea typeface="+mj-lt"/>
                <a:cs typeface="+mj-lt"/>
              </a:rPr>
            </a:br>
            <a:endParaRPr lang="ru-RU" sz="4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13" name="Freeform: Shape 8">
            <a:extLst>
              <a:ext uri="{FF2B5EF4-FFF2-40B4-BE49-F238E27FC236}">
                <a16:creationId xmlns:a16="http://schemas.microsoft.com/office/drawing/2014/main" id="{E49CC64F-7275-4E33-961B-0C5CDC4398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" y="0"/>
            <a:ext cx="7188051" cy="6858000"/>
          </a:xfrm>
          <a:custGeom>
            <a:avLst/>
            <a:gdLst>
              <a:gd name="connsiteX0" fmla="*/ 7188051 w 7188051"/>
              <a:gd name="connsiteY0" fmla="*/ 6858000 h 6858000"/>
              <a:gd name="connsiteX1" fmla="*/ 108694 w 7188051"/>
              <a:gd name="connsiteY1" fmla="*/ 6858000 h 6858000"/>
              <a:gd name="connsiteX2" fmla="*/ 79127 w 7188051"/>
              <a:gd name="connsiteY2" fmla="*/ 6681235 h 6858000"/>
              <a:gd name="connsiteX3" fmla="*/ 0 w 7188051"/>
              <a:gd name="connsiteY3" fmla="*/ 5565888 h 6858000"/>
              <a:gd name="connsiteX4" fmla="*/ 2190696 w 7188051"/>
              <a:gd name="connsiteY4" fmla="*/ 145339 h 6858000"/>
              <a:gd name="connsiteX5" fmla="*/ 2339431 w 7188051"/>
              <a:gd name="connsiteY5" fmla="*/ 0 h 6858000"/>
              <a:gd name="connsiteX6" fmla="*/ 7188051 w 7188051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88051" h="6858000">
                <a:moveTo>
                  <a:pt x="7188051" y="6858000"/>
                </a:moveTo>
                <a:lnTo>
                  <a:pt x="108694" y="6858000"/>
                </a:lnTo>
                <a:lnTo>
                  <a:pt x="79127" y="6681235"/>
                </a:lnTo>
                <a:cubicBezTo>
                  <a:pt x="26981" y="6316967"/>
                  <a:pt x="0" y="5944579"/>
                  <a:pt x="0" y="5565888"/>
                </a:cubicBezTo>
                <a:cubicBezTo>
                  <a:pt x="0" y="3459953"/>
                  <a:pt x="834428" y="1548908"/>
                  <a:pt x="2190696" y="145339"/>
                </a:cubicBezTo>
                <a:lnTo>
                  <a:pt x="2339431" y="0"/>
                </a:lnTo>
                <a:lnTo>
                  <a:pt x="7188051" y="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текст, желтый, цветной&#10;&#10;Автоматически созданное описание">
            <a:extLst>
              <a:ext uri="{FF2B5EF4-FFF2-40B4-BE49-F238E27FC236}">
                <a16:creationId xmlns:a16="http://schemas.microsoft.com/office/drawing/2014/main" id="{25FE0E79-539D-CF20-D454-D422482D41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95" r="10783" b="-1"/>
          <a:stretch/>
        </p:blipFill>
        <p:spPr>
          <a:xfrm>
            <a:off x="1" y="10"/>
            <a:ext cx="7028495" cy="6857990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5165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3955E663-0C19-4697-8244-C1256E3458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6198" b="1209"/>
          <a:stretch/>
        </p:blipFill>
        <p:spPr>
          <a:xfrm>
            <a:off x="812822" y="457200"/>
            <a:ext cx="10566356" cy="5943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F9F1A3-6FC7-03A5-C869-581DF549A93E}"/>
              </a:ext>
            </a:extLst>
          </p:cNvPr>
          <p:cNvSpPr txBox="1"/>
          <p:nvPr/>
        </p:nvSpPr>
        <p:spPr>
          <a:xfrm>
            <a:off x="4538074" y="6257794"/>
            <a:ext cx="3427302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dirty="0">
                <a:latin typeface="Times New Roman"/>
                <a:cs typeface="Calibri"/>
              </a:rPr>
              <a:t>Древняя Индия</a:t>
            </a:r>
            <a:endParaRPr lang="ru-RU" sz="320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07938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текст, арка, зубчатая передача&#10;&#10;Автоматически созданное описание">
            <a:extLst>
              <a:ext uri="{FF2B5EF4-FFF2-40B4-BE49-F238E27FC236}">
                <a16:creationId xmlns:a16="http://schemas.microsoft.com/office/drawing/2014/main" id="{6DD31260-EAD6-5C83-90CF-2F7EF7404B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7177" y="457200"/>
            <a:ext cx="10757646" cy="5943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4E825F4-4D13-BDE9-F239-4A396F2F6BF0}"/>
              </a:ext>
            </a:extLst>
          </p:cNvPr>
          <p:cNvSpPr txBox="1"/>
          <p:nvPr/>
        </p:nvSpPr>
        <p:spPr>
          <a:xfrm>
            <a:off x="4538074" y="6257794"/>
            <a:ext cx="3427302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dirty="0">
                <a:latin typeface="Times New Roman"/>
                <a:cs typeface="Calibri"/>
              </a:rPr>
              <a:t>Древний Вавилон</a:t>
            </a:r>
            <a:endParaRPr lang="ru-RU" sz="3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224931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текст, книга, старый&#10;&#10;Автоматически созданное описание">
            <a:extLst>
              <a:ext uri="{FF2B5EF4-FFF2-40B4-BE49-F238E27FC236}">
                <a16:creationId xmlns:a16="http://schemas.microsoft.com/office/drawing/2014/main" id="{6FAF08D2-BDB5-F952-7AAE-D02EEBBEE2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65" t="5016" r="3877" b="5987"/>
          <a:stretch/>
        </p:blipFill>
        <p:spPr>
          <a:xfrm>
            <a:off x="1791872" y="551145"/>
            <a:ext cx="8528837" cy="57442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9DFE5D8-7B17-FB21-CEE4-F03F9CF1C01A}"/>
              </a:ext>
            </a:extLst>
          </p:cNvPr>
          <p:cNvSpPr txBox="1"/>
          <p:nvPr/>
        </p:nvSpPr>
        <p:spPr>
          <a:xfrm>
            <a:off x="4538074" y="6257794"/>
            <a:ext cx="3427302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dirty="0">
                <a:latin typeface="Times New Roman"/>
                <a:cs typeface="Calibri"/>
              </a:rPr>
              <a:t>Древняя Греция</a:t>
            </a:r>
            <a:endParaRPr lang="ru-RU" sz="3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53371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текст, носит, мужчин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4293B3FA-3103-930E-F453-83F89E3A2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7551" y="1767146"/>
            <a:ext cx="2743200" cy="349072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2F8A5F7-7B3E-5CBE-22E0-FF764A036633}"/>
              </a:ext>
            </a:extLst>
          </p:cNvPr>
          <p:cNvSpPr txBox="1"/>
          <p:nvPr/>
        </p:nvSpPr>
        <p:spPr>
          <a:xfrm>
            <a:off x="9073541" y="5310513"/>
            <a:ext cx="2383466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>
                <a:latin typeface="Times New Roman"/>
                <a:ea typeface="Calibri"/>
                <a:cs typeface="Calibri"/>
              </a:rPr>
              <a:t>Марко Поло </a:t>
            </a:r>
            <a:endParaRPr lang="ru-RU">
              <a:latin typeface="Times New Roman"/>
              <a:cs typeface="Times New Roman"/>
            </a:endParaRPr>
          </a:p>
          <a:p>
            <a:pPr algn="ctr"/>
            <a:r>
              <a:rPr lang="ru-RU" dirty="0">
                <a:latin typeface="Times New Roman"/>
                <a:ea typeface="Calibri"/>
                <a:cs typeface="Calibri"/>
              </a:rPr>
              <a:t>(1254-1324)</a:t>
            </a:r>
          </a:p>
        </p:txBody>
      </p:sp>
      <p:pic>
        <p:nvPicPr>
          <p:cNvPr id="6" name="Рисунок 6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67744301-C756-FB93-32BD-BC62C4E9F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058" y="427451"/>
            <a:ext cx="7993692" cy="601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535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мужчина, носит, старый, в позе&#10;&#10;Автоматически созданное описание">
            <a:extLst>
              <a:ext uri="{FF2B5EF4-FFF2-40B4-BE49-F238E27FC236}">
                <a16:creationId xmlns:a16="http://schemas.microsoft.com/office/drawing/2014/main" id="{32F6CC2E-1CC1-7B36-46BB-F49672038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1496" y="1577340"/>
            <a:ext cx="2743200" cy="37033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6D208F4-AB75-EDF0-4EFF-B9402C764CBA}"/>
              </a:ext>
            </a:extLst>
          </p:cNvPr>
          <p:cNvSpPr txBox="1"/>
          <p:nvPr/>
        </p:nvSpPr>
        <p:spPr>
          <a:xfrm>
            <a:off x="9104856" y="5378363"/>
            <a:ext cx="2727932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>
                <a:latin typeface="Times New Roman"/>
                <a:ea typeface="Calibri"/>
                <a:cs typeface="Calibri"/>
              </a:rPr>
              <a:t>Афанасий Никитин</a:t>
            </a:r>
            <a:endParaRPr lang="ru-RU"/>
          </a:p>
          <a:p>
            <a:pPr algn="ctr"/>
            <a:r>
              <a:rPr lang="ru-RU" dirty="0">
                <a:latin typeface="Times New Roman"/>
                <a:ea typeface="Calibri"/>
                <a:cs typeface="Calibri"/>
              </a:rPr>
              <a:t>(родился в нач. XV в. - умер </a:t>
            </a:r>
            <a:r>
              <a:rPr lang="ru-RU" dirty="0" err="1">
                <a:latin typeface="Times New Roman"/>
                <a:ea typeface="Calibri"/>
                <a:cs typeface="Calibri"/>
              </a:rPr>
              <a:t>ок</a:t>
            </a:r>
            <a:r>
              <a:rPr lang="ru-RU" dirty="0">
                <a:latin typeface="Times New Roman"/>
                <a:ea typeface="Calibri"/>
                <a:cs typeface="Calibri"/>
              </a:rPr>
              <a:t>. 1475 г.)</a:t>
            </a:r>
          </a:p>
        </p:txBody>
      </p:sp>
      <p:pic>
        <p:nvPicPr>
          <p:cNvPr id="6" name="Рисунок 6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1603BA2A-7A41-6ADF-3754-EBE412ADDD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6756" y="77877"/>
            <a:ext cx="5895582" cy="669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1037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8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4115B7BC-D2D8-F4EB-9B5A-370004847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80" y="-3711"/>
            <a:ext cx="7249140" cy="6771476"/>
          </a:xfrm>
          <a:prstGeom prst="rect">
            <a:avLst/>
          </a:prstGeom>
        </p:spPr>
      </p:pic>
      <p:pic>
        <p:nvPicPr>
          <p:cNvPr id="11" name="Рисунок 11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2A9AA20-421B-42C7-4DCC-B502214C19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16" r="5363" b="-351"/>
          <a:stretch/>
        </p:blipFill>
        <p:spPr>
          <a:xfrm>
            <a:off x="8313221" y="1713119"/>
            <a:ext cx="3558960" cy="356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3909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156</Words>
  <Application>Microsoft Office PowerPoint</Application>
  <PresentationFormat>Widescreen</PresentationFormat>
  <Paragraphs>17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Тема Office</vt:lpstr>
      <vt:lpstr>PowerPoint Presentation</vt:lpstr>
      <vt:lpstr>PowerPoint Presentation</vt:lpstr>
      <vt:lpstr>Запиши тему урока:  География в эпоху Средневековья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Проверим новые знания  Поставь у себя на листе рядом с ответом знак +, если твой ответ совпадает с ответами  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Фатима Хаматханова</cp:lastModifiedBy>
  <cp:revision>101</cp:revision>
  <dcterms:created xsi:type="dcterms:W3CDTF">2022-09-21T10:22:32Z</dcterms:created>
  <dcterms:modified xsi:type="dcterms:W3CDTF">2023-10-01T06:25:35Z</dcterms:modified>
</cp:coreProperties>
</file>