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Границы биосферы: как они определяются и где находятс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64"/>
            <a:ext cx="9144000" cy="682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10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Гидросфера и методы её изучения. Части гидросферы. Мировой круговорот воды. Значение гидросферы</a:t>
            </a:r>
          </a:p>
        </p:txBody>
      </p:sp>
      <p:sp>
        <p:nvSpPr>
          <p:cNvPr id="4" name="AutoShape 2" descr="Фоны для презентаций по географ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Фоны для презентаций по географи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Фоны для презентаций по географи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Гидросфера подземная. Строение и подземные воды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084" y="3384259"/>
            <a:ext cx="4170583" cy="309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34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Границы биосферы: как они определяются и где находятс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64"/>
            <a:ext cx="9144000" cy="682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764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Круговорот воды в природе</a:t>
            </a:r>
          </a:p>
        </p:txBody>
      </p:sp>
      <p:pic>
        <p:nvPicPr>
          <p:cNvPr id="3074" name="Picture 2" descr="Круговорот воды в природе (141 фото) 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620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344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4EEF3-703B-E297-4EB3-9C7935BBC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5895BD3-5C35-720F-ABBF-C927F96E6B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680"/>
            <a:ext cx="8784976" cy="5616624"/>
          </a:xfrm>
        </p:spPr>
      </p:pic>
    </p:spTree>
    <p:extLst>
      <p:ext uri="{BB962C8B-B14F-4D97-AF65-F5344CB8AC3E}">
        <p14:creationId xmlns:p14="http://schemas.microsoft.com/office/powerpoint/2010/main" val="12742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Заполните схему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10" t="52308" r="27883" b="32115"/>
          <a:stretch/>
        </p:blipFill>
        <p:spPr bwMode="auto">
          <a:xfrm>
            <a:off x="611560" y="1628800"/>
            <a:ext cx="784887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900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Домашняя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П. 26 прочитать, записи в тетради знать, в.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1-5 (устно)</a:t>
            </a:r>
          </a:p>
        </p:txBody>
      </p:sp>
    </p:spTree>
    <p:extLst>
      <p:ext uri="{BB962C8B-B14F-4D97-AF65-F5344CB8AC3E}">
        <p14:creationId xmlns:p14="http://schemas.microsoft.com/office/powerpoint/2010/main" val="11777403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245794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39</Words>
  <Application>Microsoft Office PowerPoint</Application>
  <PresentationFormat>On-screen Show (4:3)</PresentationFormat>
  <Paragraphs>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PowerPoint Presentation</vt:lpstr>
      <vt:lpstr>Гидросфера и методы её изучения. Части гидросферы. Мировой круговорот воды. Значение гидросферы</vt:lpstr>
      <vt:lpstr>PowerPoint Presentation</vt:lpstr>
      <vt:lpstr>Круговорот воды в природе</vt:lpstr>
      <vt:lpstr>PowerPoint Presentation</vt:lpstr>
      <vt:lpstr>Заполните схему</vt:lpstr>
      <vt:lpstr>Домашняя работа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Фатима Хаматханова</cp:lastModifiedBy>
  <cp:revision>8</cp:revision>
  <dcterms:created xsi:type="dcterms:W3CDTF">2022-09-04T09:47:59Z</dcterms:created>
  <dcterms:modified xsi:type="dcterms:W3CDTF">2023-09-03T16:17:13Z</dcterms:modified>
</cp:coreProperties>
</file>