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4" r:id="rId2"/>
    <p:sldId id="288" r:id="rId3"/>
    <p:sldId id="289" r:id="rId4"/>
    <p:sldId id="295" r:id="rId5"/>
    <p:sldId id="291" r:id="rId6"/>
    <p:sldId id="292" r:id="rId7"/>
    <p:sldId id="320" r:id="rId8"/>
    <p:sldId id="293" r:id="rId9"/>
    <p:sldId id="294" r:id="rId10"/>
    <p:sldId id="296" r:id="rId11"/>
    <p:sldId id="307" r:id="rId12"/>
    <p:sldId id="258" r:id="rId13"/>
    <p:sldId id="306" r:id="rId14"/>
    <p:sldId id="299" r:id="rId15"/>
    <p:sldId id="312" r:id="rId16"/>
    <p:sldId id="300" r:id="rId17"/>
    <p:sldId id="301" r:id="rId18"/>
    <p:sldId id="309" r:id="rId19"/>
    <p:sldId id="310" r:id="rId20"/>
    <p:sldId id="314" r:id="rId21"/>
    <p:sldId id="31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0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DF9D-CEC6-4D53-A0E4-AA4FFA7376BE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D17F4-79DC-4395-BCFD-AE75E075B7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DF9D-CEC6-4D53-A0E4-AA4FFA7376BE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D17F4-79DC-4395-BCFD-AE75E075B7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DF9D-CEC6-4D53-A0E4-AA4FFA7376BE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D17F4-79DC-4395-BCFD-AE75E075B7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DF9D-CEC6-4D53-A0E4-AA4FFA7376BE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D17F4-79DC-4395-BCFD-AE75E075B7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DF9D-CEC6-4D53-A0E4-AA4FFA7376BE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D17F4-79DC-4395-BCFD-AE75E075B7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DF9D-CEC6-4D53-A0E4-AA4FFA7376BE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D17F4-79DC-4395-BCFD-AE75E075B7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DF9D-CEC6-4D53-A0E4-AA4FFA7376BE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D17F4-79DC-4395-BCFD-AE75E075B7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DF9D-CEC6-4D53-A0E4-AA4FFA7376BE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D17F4-79DC-4395-BCFD-AE75E075B7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DF9D-CEC6-4D53-A0E4-AA4FFA7376BE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D17F4-79DC-4395-BCFD-AE75E075B7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DF9D-CEC6-4D53-A0E4-AA4FFA7376BE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D17F4-79DC-4395-BCFD-AE75E075B7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DF9D-CEC6-4D53-A0E4-AA4FFA7376BE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D17F4-79DC-4395-BCFD-AE75E075B7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ADF9D-CEC6-4D53-A0E4-AA4FFA7376BE}" type="datetimeFigureOut">
              <a:rPr lang="ru-RU" smtClean="0"/>
              <a:pPr/>
              <a:t>26.08.2014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D17F4-79DC-4395-BCFD-AE75E075B7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diamond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258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Monotype Corsiva" pitchFamily="66" charset="0"/>
              </a:rPr>
              <a:t>Россия, Россия,</a:t>
            </a:r>
            <a:br>
              <a:rPr lang="ru-RU" sz="96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9600" b="1" dirty="0" smtClean="0">
                <a:solidFill>
                  <a:srgbClr val="FF0000"/>
                </a:solidFill>
                <a:latin typeface="Monotype Corsiva" pitchFamily="66" charset="0"/>
              </a:rPr>
              <a:t>края дорогие…</a:t>
            </a:r>
            <a:endParaRPr lang="ru-RU" sz="96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651"/>
          <a:stretch>
            <a:fillRect/>
          </a:stretch>
        </p:blipFill>
        <p:spPr bwMode="auto">
          <a:xfrm rot="20869107">
            <a:off x="346360" y="3597931"/>
            <a:ext cx="3643338" cy="2743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2343" t="2714" r="2343" b="2713"/>
          <a:stretch>
            <a:fillRect/>
          </a:stretch>
        </p:blipFill>
        <p:spPr bwMode="auto">
          <a:xfrm rot="863429">
            <a:off x="5266634" y="3741300"/>
            <a:ext cx="3596748" cy="2712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r="8791"/>
          <a:stretch>
            <a:fillRect/>
          </a:stretch>
        </p:blipFill>
        <p:spPr bwMode="auto">
          <a:xfrm>
            <a:off x="714348" y="428604"/>
            <a:ext cx="7929586" cy="5947190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2000" t="2254" r="2000" b="4244"/>
          <a:stretch>
            <a:fillRect/>
          </a:stretch>
        </p:blipFill>
        <p:spPr bwMode="auto">
          <a:xfrm>
            <a:off x="785787" y="642917"/>
            <a:ext cx="7531388" cy="55308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0"/>
            <a:ext cx="7500990" cy="6798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642918"/>
            <a:ext cx="8001056" cy="5376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961" y="470546"/>
            <a:ext cx="7620054" cy="5715041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642918"/>
            <a:ext cx="8637519" cy="5718038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460970" cy="6324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199" r="7383"/>
          <a:stretch>
            <a:fillRect/>
          </a:stretch>
        </p:blipFill>
        <p:spPr bwMode="auto">
          <a:xfrm>
            <a:off x="1357290" y="642918"/>
            <a:ext cx="6603740" cy="5731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28604"/>
            <a:ext cx="7868533" cy="5429288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468"/>
            <a:ext cx="4716606" cy="6855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106" y="571479"/>
            <a:ext cx="7586108" cy="5704753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6474"/>
          <a:stretch>
            <a:fillRect/>
          </a:stretch>
        </p:blipFill>
        <p:spPr bwMode="auto">
          <a:xfrm>
            <a:off x="2071670" y="285728"/>
            <a:ext cx="4857784" cy="626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88" y="95250"/>
            <a:ext cx="5000625" cy="6667500"/>
          </a:xfrm>
          <a:prstGeom prst="rect">
            <a:avLst/>
          </a:prstGeom>
          <a:noFill/>
          <a:ln w="762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244348" cy="6183261"/>
          </a:xfrm>
          <a:prstGeom prst="rect">
            <a:avLst/>
          </a:prstGeom>
          <a:noFill/>
          <a:ln w="1016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286776" cy="6215082"/>
          </a:xfrm>
          <a:prstGeom prst="rect">
            <a:avLst/>
          </a:prstGeom>
          <a:noFill/>
          <a:ln w="762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t="632" r="4392"/>
          <a:stretch>
            <a:fillRect/>
          </a:stretch>
        </p:blipFill>
        <p:spPr bwMode="auto">
          <a:xfrm>
            <a:off x="500034" y="357166"/>
            <a:ext cx="8239150" cy="6179363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7" y="500042"/>
            <a:ext cx="7691490" cy="5768618"/>
          </a:xfrm>
          <a:prstGeom prst="rect">
            <a:avLst/>
          </a:prstGeom>
          <a:noFill/>
          <a:ln w="762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b="7863"/>
          <a:stretch>
            <a:fillRect/>
          </a:stretch>
        </p:blipFill>
        <p:spPr bwMode="auto">
          <a:xfrm>
            <a:off x="428596" y="357166"/>
            <a:ext cx="8286776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t="3907" b="2343"/>
          <a:stretch>
            <a:fillRect/>
          </a:stretch>
        </p:blipFill>
        <p:spPr bwMode="auto">
          <a:xfrm>
            <a:off x="714348" y="448394"/>
            <a:ext cx="7736478" cy="5802359"/>
          </a:xfrm>
          <a:prstGeom prst="rect">
            <a:avLst/>
          </a:prstGeom>
          <a:noFill/>
          <a:ln w="762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4</Words>
  <Application>Microsoft Office PowerPoint</Application>
  <PresentationFormat>Экран (4:3)</PresentationFormat>
  <Paragraphs>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Россия, Россия, края дорогие…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Александр</cp:lastModifiedBy>
  <cp:revision>31</cp:revision>
  <dcterms:created xsi:type="dcterms:W3CDTF">2013-01-16T12:00:02Z</dcterms:created>
  <dcterms:modified xsi:type="dcterms:W3CDTF">2014-08-26T04:36:55Z</dcterms:modified>
</cp:coreProperties>
</file>