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0" r:id="rId5"/>
    <p:sldId id="261" r:id="rId6"/>
    <p:sldId id="262" r:id="rId7"/>
    <p:sldId id="263" r:id="rId8"/>
    <p:sldId id="264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73" autoAdjust="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64305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Речевое развитие старших дошкольников детьми с особыми образовательными потребностями средствами сказок.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5357826"/>
            <a:ext cx="3243258" cy="659906"/>
          </a:xfrm>
        </p:spPr>
        <p:txBody>
          <a:bodyPr>
            <a:noAutofit/>
          </a:bodyPr>
          <a:lstStyle/>
          <a:p>
            <a:r>
              <a:rPr lang="ru-RU" dirty="0" smtClean="0"/>
              <a:t>Выполнила Мамаева Т.В</a:t>
            </a:r>
          </a:p>
          <a:p>
            <a:r>
              <a:rPr lang="ru-RU" dirty="0" smtClean="0"/>
              <a:t>Воспитатель МБДОУ Детский сад № 49 «Улыбка» г. Рубцовск.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14678" y="3643314"/>
            <a:ext cx="402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Мини – презентация для родителей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«Звукорежиссеры»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Эта игра направлена на развитие устной связной речи, помогает лучше запоминать последовательность действий сказки и ее сюжет.</a:t>
            </a:r>
          </a:p>
          <a:p>
            <a:r>
              <a:rPr lang="ru-RU" dirty="0" smtClean="0"/>
              <a:t>После прочтения сказки, рассмотрите иллюстрации к ней. Остановитесь на понравившейся.</a:t>
            </a:r>
          </a:p>
          <a:p>
            <a:r>
              <a:rPr lang="ru-RU" dirty="0" smtClean="0"/>
              <a:t>Предложите ребенку озвучить картинку.</a:t>
            </a:r>
          </a:p>
          <a:p>
            <a:r>
              <a:rPr lang="ru-RU" dirty="0" smtClean="0"/>
              <a:t>Пусть он вспомнит, что говорили герои в данный момент, какие действия выполняли.</a:t>
            </a:r>
          </a:p>
          <a:p>
            <a:r>
              <a:rPr lang="ru-RU" dirty="0" smtClean="0"/>
              <a:t>Так же для этой игры можно использовать и фрагменты мультфильмов с одноименными сказками. Выключить звук и пусть ребенок озвучивает ход событий.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Речевое развитие старших дошкольников </a:t>
            </a:r>
            <a:r>
              <a:rPr lang="ru-RU" dirty="0" smtClean="0"/>
              <a:t>и дошкольников </a:t>
            </a:r>
            <a:r>
              <a:rPr lang="ru-RU" dirty="0" smtClean="0"/>
              <a:t>с особыми образовательными </a:t>
            </a:r>
            <a:r>
              <a:rPr lang="ru-RU" dirty="0" smtClean="0"/>
              <a:t>потребностями целесообразно осуществлять в процессе работы со сказками, богатым материалом сказочных сюжетов, персонажей, знакомых с самого раннего детства. Используя современные средства, такие как интерактивный </a:t>
            </a:r>
            <a:r>
              <a:rPr lang="ru-RU" dirty="0" smtClean="0"/>
              <a:t>стол </a:t>
            </a:r>
            <a:r>
              <a:rPr lang="en-US" dirty="0" smtClean="0"/>
              <a:t>Smart </a:t>
            </a:r>
            <a:r>
              <a:rPr lang="en-US" dirty="0" smtClean="0"/>
              <a:t>Table</a:t>
            </a:r>
            <a:r>
              <a:rPr lang="ru-RU" dirty="0" smtClean="0"/>
              <a:t>, можно повысить мотивацию и активизировать желание детей развивать связную речь,  интеллект </a:t>
            </a:r>
            <a:r>
              <a:rPr lang="ru-RU" dirty="0" smtClean="0"/>
              <a:t>и </a:t>
            </a:r>
            <a:r>
              <a:rPr lang="ru-RU" dirty="0" smtClean="0"/>
              <a:t>эмоциональную сферу, </a:t>
            </a:r>
            <a:r>
              <a:rPr lang="ru-RU" dirty="0" smtClean="0"/>
              <a:t>а так же </a:t>
            </a:r>
            <a:r>
              <a:rPr lang="ru-RU" dirty="0" smtClean="0"/>
              <a:t>подготовить </a:t>
            </a:r>
            <a:r>
              <a:rPr lang="ru-RU" dirty="0" smtClean="0"/>
              <a:t>условия для успешного обучения в школе.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Объединить усилия детского сада и семьи в вопросах полноценного речевого развития дошкольников, ориентировать на индивидуальные особенности развития речи ребенка, активно использовать новые педагогические технологии, обращаясь к хорошо знакомому материалу – сказке.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низкого речевого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Массовое явление, связанное с низким уровнем речевого развития детей, обусловлено серьезными причинами. Компьютер широко вошел в жизнь ребенка дошкольного возраста. Дети мало общаются, речевой опыт таких детей ограничен, языковые средства детей несовершенны. Потребность речевого общения удовлетворяется недостаточно. Разговорная речь бедна, малословна. Резко снизился интерес к чтению книг и прослушиванию детской художественной литературы. Игрушки, телевидение, компьютер, заменили собой живое речевое общение.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Сказка раскрывает перед детьми меткость и выразительность язык. Показывает как богата родная речь юмором, живыми и образными выражениями.</a:t>
            </a:r>
          </a:p>
          <a:p>
            <a:r>
              <a:rPr lang="ru-RU" dirty="0" smtClean="0"/>
              <a:t>Присущая необычайная простота, яркость, образность, особенность повторно воспроизводить одни и те же речевые формы и образы заставляют выдвигать сказки, как фактор развития связной речи детей первенствующего значения.</a:t>
            </a:r>
          </a:p>
          <a:p>
            <a:r>
              <a:rPr lang="ru-RU" dirty="0" smtClean="0"/>
              <a:t>Для ребенка хорошая связная речь – залог успешного обучения грамоте и развития. Обучение ребенка связной речи посредством сказки способствует развитию его интеллекта и эмоций, а так же подготавливает условия для успешного обучения в школе.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Учить детей слушать сказки рассказы, стихи. Следить за развитием действия в сказке.</a:t>
            </a:r>
          </a:p>
          <a:p>
            <a:r>
              <a:rPr lang="ru-RU" dirty="0" smtClean="0"/>
              <a:t>Фиксировать </a:t>
            </a:r>
            <a:r>
              <a:rPr lang="ru-RU" dirty="0" smtClean="0"/>
              <a:t>внимание </a:t>
            </a:r>
            <a:r>
              <a:rPr lang="ru-RU" dirty="0" smtClean="0"/>
              <a:t>детей не только на содержании литературного произведения, но и на особенностях языка. Учить детей отвечать на вопросы, связанные с содержанием текста.</a:t>
            </a:r>
          </a:p>
          <a:p>
            <a:r>
              <a:rPr lang="ru-RU" dirty="0" smtClean="0"/>
              <a:t>Учить эмоционально передавать содержание прочитанного, читать наизусть понравившиеся стихотворные фрагменты.</a:t>
            </a:r>
          </a:p>
          <a:p>
            <a:r>
              <a:rPr lang="ru-RU" dirty="0" smtClean="0"/>
              <a:t>Воспитывать любовь к книге, способность чувствовать художественный образ. Развивать поэтический слух. Интонационную выразительность речи.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правильно читать ребенку сказку.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Старайтесь сказку именно рассказывать. А не читать.</a:t>
            </a:r>
          </a:p>
          <a:p>
            <a:r>
              <a:rPr lang="ru-RU" dirty="0" smtClean="0"/>
              <a:t>Рассказывайте сказку с удовольствием, старайтесь не отвлекаться на посторонние дела</a:t>
            </a:r>
          </a:p>
          <a:p>
            <a:r>
              <a:rPr lang="ru-RU" dirty="0" smtClean="0"/>
              <a:t>Поучительные беседы должны быть короткими</a:t>
            </a:r>
          </a:p>
          <a:p>
            <a:r>
              <a:rPr lang="ru-RU" dirty="0" smtClean="0"/>
              <a:t>Если ребенок изо </a:t>
            </a:r>
            <a:r>
              <a:rPr lang="ru-RU" dirty="0" smtClean="0"/>
              <a:t>дня </a:t>
            </a:r>
            <a:r>
              <a:rPr lang="ru-RU" dirty="0" smtClean="0"/>
              <a:t>в день рассказать одну и ту же сказку – рассказывайте. Однако ненавязчиво надо предлагать ему и другие сказки.</a:t>
            </a:r>
          </a:p>
          <a:p>
            <a:r>
              <a:rPr lang="ru-RU" dirty="0" smtClean="0"/>
              <a:t>Будьте осторожны с подробностями и иллюстрациями</a:t>
            </a:r>
          </a:p>
          <a:p>
            <a:r>
              <a:rPr lang="ru-RU" dirty="0" smtClean="0"/>
              <a:t>Очень интересно поиграть в сказку, инсценировать ее. В качестве персонажей можно использовать игрушки, фигурки или подобрать картинки и использовать </a:t>
            </a:r>
            <a:r>
              <a:rPr lang="en-US" dirty="0" err="1" smtClean="0"/>
              <a:t>SmartTable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Интерактивный стол </a:t>
            </a:r>
            <a:r>
              <a:rPr lang="en-US" dirty="0" smtClean="0"/>
              <a:t>Smart Table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Интерактивный стол – уникальное решение для школьного и дошкольного образования.</a:t>
            </a:r>
          </a:p>
          <a:p>
            <a:r>
              <a:rPr lang="ru-RU" dirty="0" smtClean="0"/>
              <a:t>Программное обеспечение SMART </a:t>
            </a:r>
            <a:r>
              <a:rPr lang="ru-RU" dirty="0" err="1" smtClean="0"/>
              <a:t>TableToolkit</a:t>
            </a:r>
            <a:r>
              <a:rPr lang="ru-RU" dirty="0" smtClean="0"/>
              <a:t> включает восемь интерактивных приложений</a:t>
            </a:r>
          </a:p>
          <a:p>
            <a:r>
              <a:rPr lang="ru-RU" dirty="0" smtClean="0"/>
              <a:t>Многовариантный вопрос – дети отвечают на вопросы, перетаскивая изображение;</a:t>
            </a:r>
          </a:p>
          <a:p>
            <a:r>
              <a:rPr lang="ru-RU" dirty="0" smtClean="0"/>
              <a:t>Горячие точки – дети отмечают части диаграммы, перетаскивая надписи на свои места;</a:t>
            </a:r>
          </a:p>
          <a:p>
            <a:r>
              <a:rPr lang="ru-RU" dirty="0" smtClean="0"/>
              <a:t>Сортировка по группам – дети распределяют понятия по группам;</a:t>
            </a:r>
          </a:p>
          <a:p>
            <a:r>
              <a:rPr lang="ru-RU" dirty="0" smtClean="0"/>
              <a:t>Рисование – дети выбирают цвета и эффекты и рисуют пальцами;</a:t>
            </a:r>
          </a:p>
          <a:p>
            <a:r>
              <a:rPr lang="ru-RU" dirty="0" smtClean="0"/>
              <a:t>Мультимедиа – дети перетаскивают фото и </a:t>
            </a:r>
            <a:r>
              <a:rPr lang="ru-RU" dirty="0" err="1" smtClean="0"/>
              <a:t>видеофайлы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меняют их размер;</a:t>
            </a:r>
          </a:p>
          <a:p>
            <a:r>
              <a:rPr lang="ru-RU" dirty="0" smtClean="0"/>
              <a:t>Сложение – воспитанники вместе решают примеры;</a:t>
            </a:r>
          </a:p>
          <a:p>
            <a:r>
              <a:rPr lang="ru-RU" dirty="0" err="1" smtClean="0"/>
              <a:t>Пазл</a:t>
            </a:r>
            <a:r>
              <a:rPr lang="ru-RU" dirty="0" smtClean="0"/>
              <a:t> – обучающиеся вместе складывают </a:t>
            </a:r>
            <a:r>
              <a:rPr lang="ru-RU" dirty="0" err="1" smtClean="0"/>
              <a:t>пазл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Сложение Плюс – решают математические примеры, используя визуальные объекты.</a:t>
            </a:r>
          </a:p>
          <a:p>
            <a:pPr>
              <a:buNone/>
            </a:pPr>
            <a:r>
              <a:rPr lang="ru-RU" dirty="0" smtClean="0"/>
              <a:t>Каждое приложение позволяет организовать работу над материалом определенным образом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Интерактивный стол в работе с детьми с ОВЗ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Интерактивный стол решает вопросы социализации воспитанников с ОВЗ, развивая навыки совместной работы, позволяя легко включаться в процесс обучения одновременно прикасаясь к объектам на поверхности. Он содержит обучающие приложения, где ребята совместно работают над проблемой и приходят к общему решению, например, игра </a:t>
            </a:r>
            <a:r>
              <a:rPr lang="ru-RU" i="1" dirty="0" smtClean="0"/>
              <a:t>«Найди дом для животных»</a:t>
            </a:r>
            <a:r>
              <a:rPr lang="ru-RU" dirty="0" smtClean="0"/>
              <a:t>, </a:t>
            </a:r>
            <a:r>
              <a:rPr lang="ru-RU" i="1" dirty="0" smtClean="0"/>
              <a:t>«Распредели по группам»</a:t>
            </a:r>
            <a:r>
              <a:rPr lang="ru-RU" dirty="0" smtClean="0"/>
              <a:t>, </a:t>
            </a:r>
            <a:r>
              <a:rPr lang="ru-RU" i="1" dirty="0" smtClean="0"/>
              <a:t>«Четвертый лишний»</a:t>
            </a:r>
            <a:r>
              <a:rPr lang="ru-RU" dirty="0" smtClean="0"/>
              <a:t> и др.</a:t>
            </a:r>
          </a:p>
          <a:p>
            <a:r>
              <a:rPr lang="ru-RU" dirty="0" smtClean="0"/>
              <a:t>Для детей с ОВЗ, с задержкой речевого развития, создаются задания для активизации речи – рассматривание картинок на звукоподражания и др. задания</a:t>
            </a:r>
          </a:p>
          <a:p>
            <a:r>
              <a:rPr lang="ru-RU" dirty="0" smtClean="0"/>
              <a:t>Интерактивные технологии позволяют разрядить высокую эмоциональную напряженность и создать благоприятный климат при различных видах непосредственной образовательной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на развитие речи детей.</a:t>
            </a:r>
            <a:br>
              <a:rPr lang="ru-RU" dirty="0" smtClean="0"/>
            </a:br>
            <a:r>
              <a:rPr lang="ru-RU" dirty="0" smtClean="0"/>
              <a:t>«Жили – были»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Игра на развитие мышления, смекалки, закрепление знаний об окружающем мире. Играть можно вдвоем с ребенком, или компанией, задавая вопросы по очереди. Возможно использование предметных картинок на выбор с использованием </a:t>
            </a:r>
            <a:r>
              <a:rPr lang="en-US" dirty="0" err="1" smtClean="0"/>
              <a:t>SmartTable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Взрослый задает вопрос «Жил – был цыпленок, что с ним потом стало?» – «Он стал петушком»</a:t>
            </a:r>
          </a:p>
          <a:p>
            <a:pPr>
              <a:buNone/>
            </a:pPr>
            <a:r>
              <a:rPr lang="ru-RU" dirty="0" smtClean="0"/>
              <a:t>	«Жила была тучка, что с ней потом стало?» - «Из нее дождик пролился», «Жил был ручеек, что с ним стало?» – «Зимой замерз», «Засох в жару». «Жило-было семечко, что с ним стало потом?» – из него вырос цветок. «Жил-был кусочек глины, что с ним стало?» – «Из него сделали кирпич (вазу)…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</TotalTime>
  <Words>601</Words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Речевое развитие старших дошкольников детьми с особыми образовательными потребностями средствами сказок.</vt:lpstr>
      <vt:lpstr>Цель</vt:lpstr>
      <vt:lpstr>Причины низкого речевого развития</vt:lpstr>
      <vt:lpstr>Актуальность</vt:lpstr>
      <vt:lpstr>Задачи</vt:lpstr>
      <vt:lpstr>Как правильно читать ребенку сказку.</vt:lpstr>
      <vt:lpstr>Интерактивный стол Smart Table</vt:lpstr>
      <vt:lpstr>Интерактивный стол в работе с детьми с ОВЗ</vt:lpstr>
      <vt:lpstr>Игры на развитие речи детей. «Жили – были»</vt:lpstr>
      <vt:lpstr>«Звукорежиссеры»</vt:lpstr>
      <vt:lpstr>Вывод.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Речевое развитие старших дошкольников детьми с особыми образовательными потребностями средствами сказок.</dc:title>
  <dc:creator>user</dc:creator>
  <cp:lastModifiedBy>user</cp:lastModifiedBy>
  <cp:revision>3</cp:revision>
  <dcterms:created xsi:type="dcterms:W3CDTF">2023-10-23T09:34:31Z</dcterms:created>
  <dcterms:modified xsi:type="dcterms:W3CDTF">2023-11-13T07:52:21Z</dcterms:modified>
</cp:coreProperties>
</file>