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9" r:id="rId8"/>
    <p:sldId id="272" r:id="rId9"/>
    <p:sldId id="263" r:id="rId10"/>
    <p:sldId id="264" r:id="rId11"/>
    <p:sldId id="273" r:id="rId12"/>
    <p:sldId id="266" r:id="rId13"/>
    <p:sldId id="267" r:id="rId14"/>
    <p:sldId id="270" r:id="rId15"/>
    <p:sldId id="271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390876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ГОАУ «Свободненская специальная </a:t>
            </a:r>
          </a:p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(коррекционная) </a:t>
            </a:r>
            <a:r>
              <a:rPr lang="ru-RU" sz="2800" b="1" dirty="0" smtClean="0">
                <a:solidFill>
                  <a:srgbClr val="0070C0"/>
                </a:solidFill>
              </a:rPr>
              <a:t>школа-интернат»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980015"/>
            <a:ext cx="9144000" cy="424731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Презентацию подготовила: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</a:rPr>
              <a:t>педагог - </a:t>
            </a:r>
            <a:r>
              <a:rPr lang="ru-RU" sz="2800" b="1" i="1" dirty="0" smtClean="0">
                <a:solidFill>
                  <a:srgbClr val="0070C0"/>
                </a:solidFill>
              </a:rPr>
              <a:t>библиотекарь </a:t>
            </a:r>
            <a:r>
              <a:rPr lang="ru-RU" sz="2800" b="1" i="1" dirty="0" smtClean="0">
                <a:solidFill>
                  <a:srgbClr val="0070C0"/>
                </a:solidFill>
              </a:rPr>
              <a:t>Ивакина Ирина Васильевна.</a:t>
            </a:r>
            <a:endParaRPr lang="ru-RU" sz="32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г. Свободный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2023 </a:t>
            </a:r>
            <a:r>
              <a:rPr lang="ru-RU" sz="2400" b="1" i="1" dirty="0" smtClean="0">
                <a:solidFill>
                  <a:srgbClr val="0070C0"/>
                </a:solidFill>
              </a:rPr>
              <a:t>г.</a:t>
            </a: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9933FF"/>
                </a:solidFill>
              </a:rPr>
              <a:t>«Про бабушку»</a:t>
            </a:r>
            <a:endParaRPr lang="ru-RU" b="1" i="1" dirty="0">
              <a:solidFill>
                <a:srgbClr val="9933FF"/>
              </a:solidFill>
            </a:endParaRPr>
          </a:p>
        </p:txBody>
      </p:sp>
      <p:pic>
        <p:nvPicPr>
          <p:cNvPr id="8" name="Содержимое 7" descr="Prosvetika_babushka_i_ig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5214974"/>
          </a:xfrm>
          <a:blipFill>
            <a:blip r:embed="rId3"/>
            <a:stretch>
              <a:fillRect/>
            </a:stretch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«БЕРЕГИТЕ МАМУ»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1308124736_394f54c8d53843c3ce35569bcf87188408b2a2b3_64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4714876" cy="542926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495800" cy="5429264"/>
          </a:xfrm>
          <a:blipFill>
            <a:blip r:embed="rId3"/>
            <a:stretch>
              <a:fillRect/>
            </a:stretch>
          </a:blipFill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Мама - первое слово ребёнка.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Мама - первые в жизни шаги.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Мама - самое в мире святое.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Маму, маму свою - береги!!!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Часто, приносим мы мамочке - горе.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И говорим ей - пустые слова...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Мама - простит нас,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Мама - забудет...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Да и не помнит МАМОЧКА зла!!!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Мама - скучает, когда нас нет рядом.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Плачет украдкой, ночами не спит,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Ждёт мама , ждёт, что приедет ребёнок.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Или хотя бы ей позвонит...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Николай Доризо </a:t>
            </a:r>
            <a:b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«БАБУШКА»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1341_dor_0.t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4029075" cy="5429264"/>
          </a:xfrm>
          <a:prstGeom prst="rect">
            <a:avLst/>
          </a:prstGeom>
        </p:spPr>
      </p:pic>
      <p:pic>
        <p:nvPicPr>
          <p:cNvPr id="10" name="Содержимое 9" descr="5313a192e4cc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929058" y="1428736"/>
            <a:ext cx="5214942" cy="5429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Александр Яшин</a:t>
            </a:r>
            <a:b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«ТЫ ТАКОЕ ПРОЩАЛА…»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-6155_0.t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4429124" cy="5214974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495800" cy="5429264"/>
          </a:xfrm>
          <a:blipFill>
            <a:blip r:embed="rId3"/>
            <a:stretch>
              <a:fillRect/>
            </a:stretch>
          </a:blipFill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Ты такое прощала,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Так умела любить,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Так легко забывала,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Что другим не забыть;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На такие лишенья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 отрешенностью шла,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 чисто русским терпеньем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Крест свой бабий несла;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Так душой понимала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Боль его и беду,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Что, конечно, бывала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 в раю и в аду;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495800" cy="5429264"/>
          </a:xfrm>
          <a:blipFill>
            <a:blip r:embed="rId2"/>
            <a:stretch>
              <a:fillRect/>
            </a:stretch>
          </a:blipFill>
        </p:spPr>
        <p:txBody>
          <a:bodyPr>
            <a:normAutofit fontScale="77500" lnSpcReduction="20000"/>
          </a:bodyPr>
          <a:lstStyle/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Зацелована, околдована,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 ветром в поле когда-то обвенчана,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Вся ты словно в оковы закована,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Драгоценная моя женщина!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Не веселая, не печальная,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Словно с темного неба сошедшая,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Ты и песнь моя обручальная,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И звезда моя </a:t>
            </a:r>
            <a:r>
              <a:rPr lang="ru-RU" b="1" i="1" dirty="0" err="1" smtClean="0">
                <a:solidFill>
                  <a:srgbClr val="C00000"/>
                </a:solidFill>
              </a:rPr>
              <a:t>сумашедшая</a:t>
            </a:r>
            <a:r>
              <a:rPr lang="ru-RU" b="1" i="1" dirty="0" smtClean="0">
                <a:solidFill>
                  <a:srgbClr val="C00000"/>
                </a:solidFill>
              </a:rPr>
              <a:t>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Я склонюсь над твоими коленями,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Обниму их с неистовой силою,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И слезами и стихотвореньями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Обожгу тебя, горькую, милую.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495800" cy="53578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sz="3100" b="1" i="1" dirty="0" smtClean="0">
                <a:solidFill>
                  <a:srgbClr val="C00000"/>
                </a:solidFill>
              </a:rPr>
              <a:t>Отвори мне лицо полуночное,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Дай войти в эти очи тяжелые,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В эти черные брови восточные,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В эти руки твои полуголые.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Что прибавится - не убавится,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Что не сбудется - позабудется...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Отчего же ты плачешь, красавица?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Или это мне только чудится? 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Николай Заболоцкий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«ПРИЗНАНИЕ»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Людмила Татьяничева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«СКАЗ»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9144000" cy="5643578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endParaRPr lang="ru-RU" sz="1800" b="1" i="1" dirty="0" smtClean="0"/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Я в детстве слышала не раз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От бабки этот старый сказ.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Узнав, что друг в бою убит,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Подруга уходила в скит,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Чтобы в лесном глухом скиту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Оплакивать свою беду,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Чтобы любовь свою сберечь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От наважденья новых встреч.</a:t>
            </a:r>
          </a:p>
          <a:p>
            <a:endParaRPr lang="ru-RU" sz="1800" b="1" i="1" dirty="0" smtClean="0">
              <a:solidFill>
                <a:srgbClr val="0070C0"/>
              </a:solidFill>
            </a:endParaRP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Мне часто повторяла мать,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Как женской гордости устав: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-Коль любишь,- мужа потеряв,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Не станешь нового искать.</a:t>
            </a:r>
            <a:endParaRPr lang="ru-RU" sz="1800" b="1" i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</a:rPr>
              <a:t>Скорее горы упадут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И высохнут истоки рек…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Так в нашем повелось роду: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Раз полюбила, то навек.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…прошла жестокая война.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Я выжила, а ты убит.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Но воля к жизни так сильна,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Что падать духом не велит.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Она велит мне сильной быть,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В далекий скит не уходя.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Трудиться, петь, детей растить-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И за себя, и за тебя,</a:t>
            </a:r>
            <a:endParaRPr lang="ru-RU" sz="1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AIL_PICTURE__308455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>
                <a:solidFill>
                  <a:srgbClr val="7030A0"/>
                </a:solidFill>
              </a:rPr>
              <a:t>«Когда строку диктует чувство…»</a:t>
            </a:r>
            <a:r>
              <a:rPr lang="ru-RU" sz="4000" dirty="0" smtClean="0">
                <a:solidFill>
                  <a:srgbClr val="7030A0"/>
                </a:solidFill>
              </a:rPr>
              <a:t/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</a:rPr>
              <a:t>День поэзии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659368_1275923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9144000" cy="5500701"/>
          </a:xfrm>
          <a:blipFill>
            <a:blip r:embed="rId3"/>
            <a:stretch>
              <a:fillRect/>
            </a:stretch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af92e_ba6d0193_XXL_pn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«Когда строку диктует чувство…»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 чём волшебство поэзии?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Возможно, в обнаженье чувств?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 способности затронуть сердца струны?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Ведь могут же слова, слетающие с уст,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Счастливым сделать день угрюмый.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А может, это просто наважденье?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 всё ж, покуда существует свет,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За строчкой строчку, словно ожерелье,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Нанизывает медленно слова… поэт.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500174"/>
            <a:ext cx="4857752" cy="5357826"/>
          </a:xfrm>
          <a:blipFill>
            <a:blip r:embed="rId2"/>
            <a:stretch>
              <a:fillRect/>
            </a:stretch>
          </a:blipFill>
        </p:spPr>
        <p:txBody>
          <a:bodyPr>
            <a:normAutofit fontScale="85000" lnSpcReduction="10000"/>
          </a:bodyPr>
          <a:lstStyle/>
          <a:p>
            <a:pPr fontAlgn="t"/>
            <a:endParaRPr lang="ru-RU" b="1" i="1" dirty="0" smtClean="0">
              <a:solidFill>
                <a:schemeClr val="tx2"/>
              </a:solidFill>
            </a:endParaRPr>
          </a:p>
          <a:p>
            <a:pPr fontAlgn="t"/>
            <a:r>
              <a:rPr lang="ru-RU" b="1" i="1" dirty="0" smtClean="0">
                <a:solidFill>
                  <a:schemeClr val="tx2"/>
                </a:solidFill>
              </a:rPr>
              <a:t>Подруга дней моих суровых,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Голубка дряхлая моя!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Одна в глуши лесов сосновых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 Давно, давно ты ждешь меня.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Ты под окном своей светлицы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Горюешь, будто на часах,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И медлят поминутно спицы</a:t>
            </a:r>
          </a:p>
          <a:p>
            <a:pPr fontAlgn="t"/>
            <a:r>
              <a:rPr lang="ru-RU" b="1" i="1" dirty="0" smtClean="0">
                <a:solidFill>
                  <a:schemeClr val="tx2"/>
                </a:solidFill>
              </a:rPr>
              <a:t> В твоих наморщенных руках.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Глядишь в забытые вороты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На черный отдаленный путь: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Тоска, предчувствия, заботы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 Теснят твою всечасно грудь.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То чудится тебе...</a:t>
            </a:r>
          </a:p>
          <a:p>
            <a:endParaRPr lang="ru-RU" dirty="0"/>
          </a:p>
        </p:txBody>
      </p:sp>
      <p:pic>
        <p:nvPicPr>
          <p:cNvPr id="10" name="Содержимое 9" descr="punyan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500174"/>
            <a:ext cx="4143372" cy="5357826"/>
          </a:xfrm>
          <a:blipFill>
            <a:blip r:embed="rId2"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Александр Сергеевич Пушкин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chemeClr val="tx2"/>
                </a:solidFill>
              </a:rPr>
              <a:t>«НЯНЕ»</a:t>
            </a:r>
            <a:endParaRPr lang="ru-RU" sz="32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ortret-puyshkina-kartinki-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4495800" cy="5429264"/>
          </a:xfrm>
        </p:spPr>
      </p:pic>
      <p:pic>
        <p:nvPicPr>
          <p:cNvPr id="6" name="Содержимое 5" descr="grafika49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5" y="1357298"/>
            <a:ext cx="4714876" cy="55007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Александр Сергеевич Пушкин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tx2"/>
                </a:solidFill>
              </a:rPr>
              <a:t>«КРАСАВИЦА»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500174"/>
            <a:ext cx="4857752" cy="5357826"/>
          </a:xfrm>
          <a:blipFill>
            <a:blip r:embed="rId2"/>
            <a:stretch>
              <a:fillRect/>
            </a:stretch>
          </a:blipFill>
        </p:spPr>
        <p:txBody>
          <a:bodyPr>
            <a:normAutofit fontScale="85000" lnSpcReduction="10000"/>
          </a:bodyPr>
          <a:lstStyle/>
          <a:p>
            <a:pPr fontAlgn="t"/>
            <a:endParaRPr lang="ru-RU" b="1" i="1" dirty="0" smtClean="0">
              <a:solidFill>
                <a:schemeClr val="tx2"/>
              </a:solidFill>
            </a:endParaRPr>
          </a:p>
          <a:p>
            <a:pPr fontAlgn="t"/>
            <a:r>
              <a:rPr lang="ru-RU" b="1" i="1" dirty="0" smtClean="0">
                <a:solidFill>
                  <a:schemeClr val="tx2"/>
                </a:solidFill>
              </a:rPr>
              <a:t>Подруга дней моих суровых,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Голубка дряхлая моя!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Одна в глуши лесов сосновых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 Давно, давно ты ждешь меня.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Ты под окном своей светлицы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Горюешь, будто на часах,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И медлят поминутно спицы</a:t>
            </a:r>
          </a:p>
          <a:p>
            <a:pPr fontAlgn="t"/>
            <a:r>
              <a:rPr lang="ru-RU" b="1" i="1" dirty="0" smtClean="0">
                <a:solidFill>
                  <a:schemeClr val="tx2"/>
                </a:solidFill>
              </a:rPr>
              <a:t> В твоих наморщенных руках.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Глядишь в забытые вороты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На черный отдаленный путь: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Тоска, предчувствия, заботы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 Теснят твою всечасно грудь.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То чудится тебе...</a:t>
            </a:r>
          </a:p>
          <a:p>
            <a:endParaRPr lang="ru-RU" dirty="0"/>
          </a:p>
        </p:txBody>
      </p:sp>
      <p:pic>
        <p:nvPicPr>
          <p:cNvPr id="10" name="Содержимое 9" descr="punyan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500174"/>
            <a:ext cx="4143372" cy="5357826"/>
          </a:xfrm>
          <a:blipFill>
            <a:blip r:embed="rId2"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Александр Сергеевич Пушкин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chemeClr val="tx2"/>
                </a:solidFill>
              </a:rPr>
              <a:t>«НЯНЕ»</a:t>
            </a:r>
            <a:endParaRPr lang="ru-RU" sz="32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Михаил Юрьевич Лермонтов</a:t>
            </a:r>
            <a:br>
              <a:rPr lang="ru-RU" sz="2800" b="1" i="1" dirty="0" smtClean="0"/>
            </a:br>
            <a:r>
              <a:rPr lang="ru-RU" sz="2800" b="1" i="1" dirty="0" smtClean="0"/>
              <a:t>«БАЛЛАДА»</a:t>
            </a:r>
            <a:endParaRPr lang="ru-RU" sz="2800" b="1" i="1" dirty="0"/>
          </a:p>
        </p:txBody>
      </p:sp>
      <p:pic>
        <p:nvPicPr>
          <p:cNvPr id="5" name="Содержимое 4" descr="lermontov_portrait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4071934" cy="542926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285860"/>
            <a:ext cx="5000628" cy="5572140"/>
          </a:xfrm>
          <a:blipFill>
            <a:blip r:embed="rId3"/>
            <a:stretch>
              <a:fillRect/>
            </a:stretch>
          </a:blipFill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В избушке позднею порою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Славянка юная сидит.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Вдали багровой полосою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На небе зарево горит...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И, люльку детскую качая,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Поет славянка молодая...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"Не плачь, не плачь! иль сердцем чуешь,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Дитя, ты близкую беду!..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О, полно, рано ты тоскуешь: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Я от тебя не отойду.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Скорее мужа я утрачу.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Дитя, не плачь! и я заплачу!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Отец твой стал за честь и бога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В ряду бойцов против татар,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Кровавый след ему дорога,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Его булат блестит, как жар.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Взгляни, там зарево краснеет: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То битва семя смерти сеет.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846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571612"/>
            <a:ext cx="4429124" cy="52863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500174"/>
            <a:ext cx="4714876" cy="5143536"/>
          </a:xfrm>
          <a:blipFill>
            <a:blip r:embed="rId3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Женщина - с нами, когда мы рождаемся,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	Женщина - с нами в последний наш час.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Женщина - знамя, когда мы сражаемся,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	Женщина - радость раскрывшихся глаз. 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Первая наша влюбленность и </a:t>
            </a:r>
            <a:r>
              <a:rPr lang="ru-RU" sz="9200" b="1" i="1" dirty="0" err="1" smtClean="0">
                <a:solidFill>
                  <a:schemeClr val="accent4">
                    <a:lumMod val="75000"/>
                  </a:schemeClr>
                </a:solidFill>
              </a:rPr>
              <a:t>счастие</a:t>
            </a:r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	В лучшем стремлении - первый привет.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В битве за право - огонь соучастия,</a:t>
            </a:r>
          </a:p>
          <a:p>
            <a:r>
              <a:rPr lang="ru-RU" sz="9200" b="1" i="1" dirty="0" smtClean="0">
                <a:solidFill>
                  <a:schemeClr val="accent4">
                    <a:lumMod val="75000"/>
                  </a:schemeClr>
                </a:solidFill>
              </a:rPr>
              <a:t>	Женщина - музыка. Женщина - свет.</a:t>
            </a:r>
          </a:p>
          <a:p>
            <a:r>
              <a:rPr lang="ru-RU" sz="8000" b="1" i="1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</a:p>
          <a:p>
            <a:r>
              <a:rPr lang="ru-RU" sz="8000" b="1" i="1" dirty="0" smtClean="0">
                <a:solidFill>
                  <a:schemeClr val="accent4">
                    <a:lumMod val="75000"/>
                  </a:schemeClr>
                </a:solidFill>
              </a:rPr>
              <a:t>1913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Константин Бальмонт</a:t>
            </a:r>
            <a:b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«Женщина с нами - когда мы рождаемся…»</a:t>
            </a:r>
            <a:endParaRPr lang="ru-RU" sz="32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249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 «Когда строку диктует чувство…»  День поэзии </vt:lpstr>
      <vt:lpstr>Презентация PowerPoint</vt:lpstr>
      <vt:lpstr>«Когда строку диктует чувство…»</vt:lpstr>
      <vt:lpstr>Александр Сергеевич Пушкин «НЯНЕ»</vt:lpstr>
      <vt:lpstr>Александр Сергеевич Пушкин «КРАСАВИЦА»</vt:lpstr>
      <vt:lpstr>Александр Сергеевич Пушкин «НЯНЕ»</vt:lpstr>
      <vt:lpstr>Михаил Юрьевич Лермонтов «БАЛЛАДА»</vt:lpstr>
      <vt:lpstr>Константин Бальмонт «Женщина с нами - когда мы рождаемся…»</vt:lpstr>
      <vt:lpstr>«Про бабушку»</vt:lpstr>
      <vt:lpstr>«БЕРЕГИТЕ МАМУ»</vt:lpstr>
      <vt:lpstr>Николай Доризо  «БАБУШКА»</vt:lpstr>
      <vt:lpstr>Александр Яшин «ТЫ ТАКОЕ ПРОЩАЛА…»</vt:lpstr>
      <vt:lpstr>Николай Заболоцкий «ПРИЗНАНИЕ»</vt:lpstr>
      <vt:lpstr>Людмила Татьяничева «СКАЗ»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«Когда строку диктует чувство…»  День поэзии </dc:title>
  <dc:creator>1</dc:creator>
  <cp:lastModifiedBy>Пользователь</cp:lastModifiedBy>
  <cp:revision>37</cp:revision>
  <dcterms:created xsi:type="dcterms:W3CDTF">2016-10-12T05:01:44Z</dcterms:created>
  <dcterms:modified xsi:type="dcterms:W3CDTF">2023-11-13T06:25:31Z</dcterms:modified>
</cp:coreProperties>
</file>