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EB2F77-4A4B-2432-4346-2F4654D1E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AD588-C4C4-430A-A27B-C2EA0E7265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D63C08-0505-C2E6-489D-BE1D6A98B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0ED1C4-BAB5-8DFA-1927-349E8A367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BF442E-6D2C-0C57-B46D-33211CF48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42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69CFA3-2620-CC2D-0A96-854408BA7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4F27477-8696-7B9B-1A7F-8CFB1BF34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D54EB5-B1A3-1B86-FA5B-9F54FF291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B1EB37-481E-A2DE-FEC3-7D19A01C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0D3AF3-628E-2E68-3D50-3698C11AC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951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C57DFF1-06F7-8F3C-EF7A-74B4C75F5E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B06C92-95C2-B43C-763E-60D3C0A67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FAFADB-351A-95DF-59F7-4DDF5F74B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A20EE8-F896-0F76-8B69-C705B4569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D37847-EBC3-F34F-FAE4-8A151CA3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03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1B0FFE-C596-8519-B23D-A515C8977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FE8620-0D91-E87A-F207-BF3486574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59377F-4BA7-81DF-52A6-D302F82A8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7038AD-10E7-0B1D-602C-7D7EF822F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1D1911-B07C-7CE8-EC48-542EB8702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868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0D8F7-240F-3279-9D44-83A18A892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44C40E-AB30-8834-6331-93C4D710F1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E9E7D8-90CA-9B67-E117-8D6F00C91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6D9D00-99CF-0049-2607-3A88FD0CE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358D30-2102-F2BB-2295-5CED94FC6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81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6E5EB-C466-3845-7E48-486E6900E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0F7D5E-7A30-73E4-08BA-EA3B79B104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C6B4BC-0BE1-C342-9C51-FDF4EE453F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62D5B0-C5CE-CE22-206B-FA162F802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0298DA-1B2A-50BC-E541-BC54CB1DE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6260DE-E6E5-5C43-9339-901B863B0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041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6E63E9-F15E-871E-B955-85549FA4E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94BA3C-9DA1-38BC-9347-8B58B60E9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CC17A4-B3EE-9D56-8081-D37A656135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E9342C0-6B06-223E-E980-FD14290DCF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6A24E81-F492-E5FB-A9AC-96F2BBCC92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9A47509-14C0-2C52-83BC-39F42B37C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2554273-1FAA-6142-1E75-ACF27FBA1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74B8177-F99A-9258-BE02-D10B6F8AE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744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E42222-BDB3-5E5A-6041-B725A08BA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5715C57-D257-1641-C066-2827A685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4199FE0-54E9-AF27-B705-7A7C41CA8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FC33ABB-0795-51BF-355A-EA3EBF75E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86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B62D287-55F4-E622-83F2-2C8C7650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7843514-711E-9BE9-794A-A858054AE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D02D304-17B1-55FA-E093-CB887A545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04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44FFB3-F4AE-7EF0-533C-B35CC64A3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67BBE0-B04A-9671-F47B-1A594D979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CEF8EF9-CC3C-599B-E621-D9C4876F76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7FE0DD-F439-7123-485B-E39661A9A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EECCCB2-B7F0-DFA1-13FA-E08C5072C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2C378B-A5AA-278B-3A89-1E4C35A34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156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8626A-74A9-0F03-3BF8-EC4FA3C4D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B908A5A-E6B5-2A38-CC73-40140A0FAA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2FB662-14E7-5B59-C071-9B0EED152A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07463C-C9F4-4D82-FAC0-6201FC1C1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D0CBC3-F084-0B80-9BB1-16FDCEC6E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1EDD74-8EE3-A202-2F86-CC3E1646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467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D38209-7385-D820-7A53-9AA02B306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5A3209-D652-44E2-21D4-A4D413F75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318068-9D71-C6D4-130F-FD36122E9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A5951-4C31-400C-A9A9-5BF8E74776B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D4BB93-2EE2-4E09-7253-9AE78BD2D6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2DEBFA-C0B8-AC70-F86A-5A44C19FA1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FC522-36F9-473F-85D0-04D7FBBD2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03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3915A-F515-18D8-7FEF-5B146859D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8640" y="266859"/>
            <a:ext cx="9062720" cy="1194117"/>
          </a:xfrm>
        </p:spPr>
        <p:txBody>
          <a:bodyPr>
            <a:noAutofit/>
          </a:bodyPr>
          <a:lstStyle/>
          <a:p>
            <a:r>
              <a:rPr lang="ru-RU" sz="9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ДНИ РОЖДЕНИЯ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8BFDBFB-C02E-2660-F32A-82D5907342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: усеченные противолежащие углы 5">
            <a:extLst>
              <a:ext uri="{FF2B5EF4-FFF2-40B4-BE49-F238E27FC236}">
                <a16:creationId xmlns:a16="http://schemas.microsoft.com/office/drawing/2014/main" id="{75FFB254-D4EC-BBBC-B375-FCE3ADDE7032}"/>
              </a:ext>
            </a:extLst>
          </p:cNvPr>
          <p:cNvSpPr/>
          <p:nvPr/>
        </p:nvSpPr>
        <p:spPr>
          <a:xfrm>
            <a:off x="101600" y="1404460"/>
            <a:ext cx="3576320" cy="183896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Лето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: усеченные противолежащие углы 7">
            <a:extLst>
              <a:ext uri="{FF2B5EF4-FFF2-40B4-BE49-F238E27FC236}">
                <a16:creationId xmlns:a16="http://schemas.microsoft.com/office/drawing/2014/main" id="{B021694A-6DFB-BC96-D44A-DC763A5B2E47}"/>
              </a:ext>
            </a:extLst>
          </p:cNvPr>
          <p:cNvSpPr/>
          <p:nvPr/>
        </p:nvSpPr>
        <p:spPr>
          <a:xfrm>
            <a:off x="101600" y="3429000"/>
            <a:ext cx="3738880" cy="2812259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Зима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39D84AA-E1AD-7A18-25F3-F753F58962B2}"/>
              </a:ext>
            </a:extLst>
          </p:cNvPr>
          <p:cNvSpPr/>
          <p:nvPr/>
        </p:nvSpPr>
        <p:spPr>
          <a:xfrm>
            <a:off x="8056880" y="1363820"/>
            <a:ext cx="4033520" cy="49604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Весна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: усеченные противолежащие углы 9">
            <a:extLst>
              <a:ext uri="{FF2B5EF4-FFF2-40B4-BE49-F238E27FC236}">
                <a16:creationId xmlns:a16="http://schemas.microsoft.com/office/drawing/2014/main" id="{CBB446AE-CBC5-486F-BADF-781752E9F2E7}"/>
              </a:ext>
            </a:extLst>
          </p:cNvPr>
          <p:cNvSpPr/>
          <p:nvPr/>
        </p:nvSpPr>
        <p:spPr>
          <a:xfrm>
            <a:off x="4043680" y="1363820"/>
            <a:ext cx="3810000" cy="4960462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202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3915A-F515-18D8-7FEF-5B146859D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8640" y="246539"/>
            <a:ext cx="9062720" cy="1194117"/>
          </a:xfrm>
        </p:spPr>
        <p:txBody>
          <a:bodyPr>
            <a:noAutofit/>
          </a:bodyPr>
          <a:lstStyle/>
          <a:p>
            <a:r>
              <a:rPr lang="ru-RU" sz="9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ДЕЖУРСТВО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8BFDBFB-C02E-2660-F32A-82D5907342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лако 2">
            <a:extLst>
              <a:ext uri="{FF2B5EF4-FFF2-40B4-BE49-F238E27FC236}">
                <a16:creationId xmlns:a16="http://schemas.microsoft.com/office/drawing/2014/main" id="{05000E18-5C91-40F6-01E0-E9A5180A48F3}"/>
              </a:ext>
            </a:extLst>
          </p:cNvPr>
          <p:cNvSpPr/>
          <p:nvPr/>
        </p:nvSpPr>
        <p:spPr>
          <a:xfrm>
            <a:off x="543560" y="1460976"/>
            <a:ext cx="3286760" cy="2196624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/>
              <a:t>ПОНЕДЕЛЬНИК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Облако 3">
            <a:extLst>
              <a:ext uri="{FF2B5EF4-FFF2-40B4-BE49-F238E27FC236}">
                <a16:creationId xmlns:a16="http://schemas.microsoft.com/office/drawing/2014/main" id="{359259BB-1FF6-F2F7-6393-E412E2A01C78}"/>
              </a:ext>
            </a:extLst>
          </p:cNvPr>
          <p:cNvSpPr/>
          <p:nvPr/>
        </p:nvSpPr>
        <p:spPr>
          <a:xfrm>
            <a:off x="5910580" y="4037568"/>
            <a:ext cx="3479800" cy="2318544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/>
              <a:t>ПЯТНИЦА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7" name="Облако 6">
            <a:extLst>
              <a:ext uri="{FF2B5EF4-FFF2-40B4-BE49-F238E27FC236}">
                <a16:creationId xmlns:a16="http://schemas.microsoft.com/office/drawing/2014/main" id="{EDF0DB49-D898-F15F-59A5-DBD929854F26}"/>
              </a:ext>
            </a:extLst>
          </p:cNvPr>
          <p:cNvSpPr/>
          <p:nvPr/>
        </p:nvSpPr>
        <p:spPr>
          <a:xfrm>
            <a:off x="1892300" y="4159488"/>
            <a:ext cx="3286760" cy="219662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/>
              <a:t>ЧЕТВЕРГ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1" name="Облако 10">
            <a:extLst>
              <a:ext uri="{FF2B5EF4-FFF2-40B4-BE49-F238E27FC236}">
                <a16:creationId xmlns:a16="http://schemas.microsoft.com/office/drawing/2014/main" id="{5FB7738F-A69E-29A8-F8FE-7B499956C022}"/>
              </a:ext>
            </a:extLst>
          </p:cNvPr>
          <p:cNvSpPr/>
          <p:nvPr/>
        </p:nvSpPr>
        <p:spPr>
          <a:xfrm>
            <a:off x="7863840" y="1460976"/>
            <a:ext cx="3362960" cy="2318544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/>
              <a:t>СРЕДА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2" name="Облако 11">
            <a:extLst>
              <a:ext uri="{FF2B5EF4-FFF2-40B4-BE49-F238E27FC236}">
                <a16:creationId xmlns:a16="http://schemas.microsoft.com/office/drawing/2014/main" id="{621E6A3B-B00B-B4D1-B9F9-F626456EE8E0}"/>
              </a:ext>
            </a:extLst>
          </p:cNvPr>
          <p:cNvSpPr/>
          <p:nvPr/>
        </p:nvSpPr>
        <p:spPr>
          <a:xfrm>
            <a:off x="4018280" y="1460976"/>
            <a:ext cx="3479800" cy="219662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/>
              <a:t>ВТОРНИК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977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3915A-F515-18D8-7FEF-5B146859D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440" y="124619"/>
            <a:ext cx="9469120" cy="1194117"/>
          </a:xfrm>
        </p:spPr>
        <p:txBody>
          <a:bodyPr>
            <a:noAutofit/>
          </a:bodyPr>
          <a:lstStyle/>
          <a:p>
            <a:r>
              <a:rPr lang="ru-RU" sz="9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РАСПИСАНИЕ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8BFDBFB-C02E-2660-F32A-82D5907342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: загнутый угол 2">
            <a:extLst>
              <a:ext uri="{FF2B5EF4-FFF2-40B4-BE49-F238E27FC236}">
                <a16:creationId xmlns:a16="http://schemas.microsoft.com/office/drawing/2014/main" id="{5CECA557-4F23-B5AF-DCA1-32A7ECED570A}"/>
              </a:ext>
            </a:extLst>
          </p:cNvPr>
          <p:cNvSpPr/>
          <p:nvPr/>
        </p:nvSpPr>
        <p:spPr>
          <a:xfrm>
            <a:off x="589280" y="1056640"/>
            <a:ext cx="2824480" cy="2773680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endParaRPr lang="ru-RU" sz="2200" b="1" i="0" dirty="0">
              <a:solidFill>
                <a:srgbClr val="0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ПОНЕДЕЛЬНИК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</a:p>
        </p:txBody>
      </p:sp>
      <p:sp>
        <p:nvSpPr>
          <p:cNvPr id="4" name="Прямоугольник: загнутый угол 3">
            <a:extLst>
              <a:ext uri="{FF2B5EF4-FFF2-40B4-BE49-F238E27FC236}">
                <a16:creationId xmlns:a16="http://schemas.microsoft.com/office/drawing/2014/main" id="{1D21B400-6247-D117-2C13-455E18280C14}"/>
              </a:ext>
            </a:extLst>
          </p:cNvPr>
          <p:cNvSpPr/>
          <p:nvPr/>
        </p:nvSpPr>
        <p:spPr>
          <a:xfrm>
            <a:off x="4521200" y="1056640"/>
            <a:ext cx="2824480" cy="2773680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endParaRPr lang="ru-RU" sz="2200" b="1" i="0" dirty="0">
              <a:solidFill>
                <a:srgbClr val="0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ВТОРНИК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</a:p>
        </p:txBody>
      </p:sp>
      <p:sp>
        <p:nvSpPr>
          <p:cNvPr id="7" name="Прямоугольник: загнутый угол 6">
            <a:extLst>
              <a:ext uri="{FF2B5EF4-FFF2-40B4-BE49-F238E27FC236}">
                <a16:creationId xmlns:a16="http://schemas.microsoft.com/office/drawing/2014/main" id="{8999044E-6D51-6937-2C0F-E64D2DF37A29}"/>
              </a:ext>
            </a:extLst>
          </p:cNvPr>
          <p:cNvSpPr/>
          <p:nvPr/>
        </p:nvSpPr>
        <p:spPr>
          <a:xfrm>
            <a:off x="8686800" y="1056640"/>
            <a:ext cx="2824480" cy="2773680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endParaRPr lang="ru-RU" sz="2200" b="1" i="0" dirty="0">
              <a:solidFill>
                <a:srgbClr val="0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СРЕДА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</a:p>
        </p:txBody>
      </p:sp>
      <p:sp>
        <p:nvSpPr>
          <p:cNvPr id="11" name="Прямоугольник: загнутый угол 10">
            <a:extLst>
              <a:ext uri="{FF2B5EF4-FFF2-40B4-BE49-F238E27FC236}">
                <a16:creationId xmlns:a16="http://schemas.microsoft.com/office/drawing/2014/main" id="{E2655841-1F16-D14F-BBCD-C68A5E052AB5}"/>
              </a:ext>
            </a:extLst>
          </p:cNvPr>
          <p:cNvSpPr/>
          <p:nvPr/>
        </p:nvSpPr>
        <p:spPr>
          <a:xfrm>
            <a:off x="2555240" y="3927872"/>
            <a:ext cx="2824480" cy="2773680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endParaRPr lang="ru-RU" sz="2200" b="1" i="0" dirty="0">
              <a:solidFill>
                <a:srgbClr val="0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ЧЕТВЕРГ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</a:p>
        </p:txBody>
      </p:sp>
      <p:sp>
        <p:nvSpPr>
          <p:cNvPr id="12" name="Прямоугольник: загнутый угол 11">
            <a:extLst>
              <a:ext uri="{FF2B5EF4-FFF2-40B4-BE49-F238E27FC236}">
                <a16:creationId xmlns:a16="http://schemas.microsoft.com/office/drawing/2014/main" id="{43CEF971-C0D0-CD8D-AC7B-B3BCE5BE97E0}"/>
              </a:ext>
            </a:extLst>
          </p:cNvPr>
          <p:cNvSpPr/>
          <p:nvPr/>
        </p:nvSpPr>
        <p:spPr>
          <a:xfrm>
            <a:off x="6781800" y="3927872"/>
            <a:ext cx="2824480" cy="2773680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endParaRPr lang="ru-RU" sz="2200" b="1" i="0" dirty="0">
              <a:solidFill>
                <a:srgbClr val="0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ПЯТНИЦА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l" fontAlgn="base"/>
            <a:r>
              <a:rPr lang="ru-RU" sz="2200" b="1" i="0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136467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BD09BE-F4C0-D005-0EEE-CAEA4BC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СМОТРИ, ЗАПОМИНАЙ:</a:t>
            </a:r>
            <a:endParaRPr lang="ru-RU" sz="8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0593C4-3404-5AF8-AD05-1BFA88B0E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9BBA284-53DE-F123-827D-C623218F3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" y="1531620"/>
            <a:ext cx="7142480" cy="513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5833E0B-20BA-2DAB-8F5A-9B4EBE4D4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265" y="2506344"/>
            <a:ext cx="4904735" cy="350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12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BD09BE-F4C0-D005-0EEE-CAEA4BC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СМОТРИ, ЗАПОМИНАЙ:</a:t>
            </a:r>
            <a:endParaRPr lang="ru-RU" sz="8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0593C4-3404-5AF8-AD05-1BFA88B0E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B81FACA-BFD6-5626-94D5-5329A6550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" y="171529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8B3577A3-505D-27F6-701E-D7CC180EA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200" y="1524000"/>
            <a:ext cx="37338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835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BD09BE-F4C0-D005-0EEE-CAEA4BC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СМОТРИ, ЗАПОМИНАЙ:</a:t>
            </a:r>
            <a:endParaRPr lang="ru-RU" sz="8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0593C4-3404-5AF8-AD05-1BFA88B0E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85BBBFB-197A-DD90-10DE-AABABFB11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115" y="1518395"/>
            <a:ext cx="7811770" cy="525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4396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65</Words>
  <Application>Microsoft Office PowerPoint</Application>
  <PresentationFormat>Широкоэкранный</PresentationFormat>
  <Paragraphs>87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ДНИ РОЖДЕНИЯ</vt:lpstr>
      <vt:lpstr>ДЕЖУРСТВО</vt:lpstr>
      <vt:lpstr>РАСПИСАНИЕ</vt:lpstr>
      <vt:lpstr>СМОТРИ, ЗАПОМИНАЙ:</vt:lpstr>
      <vt:lpstr>СМОТРИ, ЗАПОМИНАЙ:</vt:lpstr>
      <vt:lpstr>СМОТРИ, ЗАПОМИНАЙ: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ДНИ РОЖДЕНИЯ</dc:title>
  <dc:creator>Илья Андреев</dc:creator>
  <cp:lastModifiedBy>Илья Андреев</cp:lastModifiedBy>
  <cp:revision>3</cp:revision>
  <cp:lastPrinted>2023-08-31T09:16:14Z</cp:lastPrinted>
  <dcterms:created xsi:type="dcterms:W3CDTF">2023-08-30T11:24:45Z</dcterms:created>
  <dcterms:modified xsi:type="dcterms:W3CDTF">2023-11-13T10:05:41Z</dcterms:modified>
</cp:coreProperties>
</file>