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58" r:id="rId4"/>
    <p:sldId id="257" r:id="rId5"/>
    <p:sldId id="273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6766520" cy="1656183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Открытое занятие 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«Пилотка»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Оригами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676349"/>
            <a:ext cx="4680520" cy="2529639"/>
          </a:xfrm>
        </p:spPr>
        <p:txBody>
          <a:bodyPr>
            <a:noAutofit/>
          </a:bodyPr>
          <a:lstStyle/>
          <a:p>
            <a:endParaRPr lang="ru-RU" sz="4800" b="1" i="1" dirty="0" smtClean="0">
              <a:solidFill>
                <a:srgbClr val="7030A0"/>
              </a:solidFill>
            </a:endParaRPr>
          </a:p>
          <a:p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Воспитатель: Лунева М.А.</a:t>
            </a:r>
            <a:endParaRPr lang="ru-RU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800" b="1" i="1" dirty="0" smtClean="0">
              <a:solidFill>
                <a:srgbClr val="7030A0"/>
              </a:solidFill>
            </a:endParaRPr>
          </a:p>
          <a:p>
            <a:endParaRPr lang="ru-RU" sz="4800" b="1" i="1" dirty="0">
              <a:solidFill>
                <a:srgbClr val="7030A0"/>
              </a:solidFill>
            </a:endParaRP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Воспитатель: Лунева М.А.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3357561"/>
            <a:ext cx="7572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48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3214684"/>
            <a:ext cx="75724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12894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4038600" cy="55546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043608" y="764704"/>
            <a:ext cx="7643192" cy="5361459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 шаг: далее загибаем нижний край 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средней линии сгиба и еще раз к уголкам</a:t>
            </a:r>
            <a:r>
              <a:rPr lang="ru-RU" dirty="0"/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1916832"/>
            <a:ext cx="2952328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453" y="2492896"/>
            <a:ext cx="3258907" cy="273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614866" cy="534036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C00000"/>
                </a:solidFill>
              </a:rPr>
              <a:t>   </a:t>
            </a:r>
            <a:endParaRPr lang="ru-RU" sz="3200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043608" y="908720"/>
            <a:ext cx="6696744" cy="44644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5 </a:t>
            </a:r>
            <a:r>
              <a:rPr lang="ru-RU" sz="2400" b="1" dirty="0">
                <a:solidFill>
                  <a:srgbClr val="002060"/>
                </a:solidFill>
              </a:rPr>
              <a:t>шаг: перевернуть поделку </a:t>
            </a:r>
            <a:r>
              <a:rPr lang="ru-RU" sz="2400" b="1" dirty="0" smtClean="0">
                <a:solidFill>
                  <a:srgbClr val="002060"/>
                </a:solidFill>
              </a:rPr>
              <a:t>на </a:t>
            </a:r>
            <a:r>
              <a:rPr lang="ru-RU" sz="2400" b="1" dirty="0">
                <a:solidFill>
                  <a:srgbClr val="002060"/>
                </a:solidFill>
              </a:rPr>
              <a:t>другую сторону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204864"/>
            <a:ext cx="3456384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38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899592" y="620688"/>
            <a:ext cx="7643192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шаг: отогнуть к середине правую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левую стороны до линий, отмеченных пунктиром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2808312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23463"/>
            <a:ext cx="3099302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827584" y="692696"/>
            <a:ext cx="7488832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шаг: загибаем нижний край к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средней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линии сгиба, второй раз загибаем и «прячем» за уголки.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132856"/>
            <a:ext cx="26642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36912"/>
            <a:ext cx="2860965" cy="2259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884" y="874221"/>
            <a:ext cx="5255207" cy="4749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8550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Технологическая карта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857232"/>
            <a:ext cx="4038600" cy="526893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     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66" y="1279801"/>
            <a:ext cx="1449870" cy="1213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190" y="1277228"/>
            <a:ext cx="1411230" cy="118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75999"/>
            <a:ext cx="1440160" cy="1158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270" y="1277228"/>
            <a:ext cx="1505198" cy="118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64310"/>
            <a:ext cx="1368152" cy="1344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591794"/>
            <a:ext cx="1307306" cy="1417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12" y="2578726"/>
            <a:ext cx="1430450" cy="1373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948" y="2492896"/>
            <a:ext cx="1560434" cy="1454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154" y="4189604"/>
            <a:ext cx="1445715" cy="1382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564" y="4236776"/>
            <a:ext cx="1557619" cy="1335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221088"/>
            <a:ext cx="1724521" cy="1351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rekom\Desktop\Внеклассные мероприятия\23 февраля\23 февраля-фото\fonstola.ru-943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1000108"/>
            <a:ext cx="7949355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42" y="548680"/>
            <a:ext cx="8003232" cy="868958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Существуют несколько родов войск это: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80076"/>
            <a:ext cx="259228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28799"/>
            <a:ext cx="2304256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618" y="3424292"/>
            <a:ext cx="2808733" cy="210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17032"/>
            <a:ext cx="2590404" cy="194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56176" y="1628798"/>
            <a:ext cx="2118121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548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17117"/>
            <a:ext cx="194421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609156"/>
            <a:ext cx="1401763" cy="476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523" y="846487"/>
            <a:ext cx="1871663" cy="42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1" t="24250" r="26330" b="4165"/>
          <a:stretch/>
        </p:blipFill>
        <p:spPr bwMode="auto">
          <a:xfrm>
            <a:off x="827584" y="2780928"/>
            <a:ext cx="1800200" cy="259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88840"/>
            <a:ext cx="3312368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3900486" cy="534036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i="1" dirty="0" smtClean="0">
                <a:solidFill>
                  <a:srgbClr val="002060"/>
                </a:solidFill>
              </a:rPr>
              <a:t>    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043608" y="764704"/>
            <a:ext cx="7643192" cy="53614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Пилотка»</a:t>
            </a:r>
          </a:p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Оригами</a:t>
            </a:r>
          </a:p>
          <a:p>
            <a:pPr algn="ctr"/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научить обучающихся конструированию из бумаги пилотку в технике «оригами»</a:t>
            </a:r>
          </a:p>
        </p:txBody>
      </p:sp>
    </p:spTree>
    <p:extLst>
      <p:ext uri="{BB962C8B-B14F-4D97-AF65-F5344CB8AC3E}">
        <p14:creationId xmlns:p14="http://schemas.microsoft.com/office/powerpoint/2010/main" val="138298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38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499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827584" y="692696"/>
            <a:ext cx="7859216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шаг: сначала лист бумаги складываем пополам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916832"/>
            <a:ext cx="2786063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857" y="2636912"/>
            <a:ext cx="2878137" cy="280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38600" cy="54118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     </a:t>
            </a:r>
            <a:endParaRPr lang="ru-RU" b="1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827584" y="692696"/>
            <a:ext cx="7859216" cy="5433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шаг: складываем еще раз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пополам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отгибаем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обратно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вырисовывается линия сгиба.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3839504" cy="309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038600" cy="5340369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 flipV="1">
            <a:off x="6876256" y="6126163"/>
            <a:ext cx="1810544" cy="399181"/>
          </a:xfrm>
        </p:spPr>
        <p:txBody>
          <a:bodyPr>
            <a:normAutofit fontScale="85000" lnSpcReduction="20000"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980728"/>
            <a:ext cx="5814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шаг: к линии сгиба (прорисовано пунктиром) загибаем боковые верхние уголки.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988840"/>
            <a:ext cx="3384376" cy="294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145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Открытое занятие  «Пилотка» Оригами</vt:lpstr>
      <vt:lpstr>Существуют несколько родов войск это: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Технологическая карта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Dima Lunev</cp:lastModifiedBy>
  <cp:revision>24</cp:revision>
  <dcterms:created xsi:type="dcterms:W3CDTF">2013-01-28T18:58:54Z</dcterms:created>
  <dcterms:modified xsi:type="dcterms:W3CDTF">2023-02-21T02:04:27Z</dcterms:modified>
</cp:coreProperties>
</file>