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496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05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52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32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405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4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24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7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30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74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8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B11170-A55D-4AC2-A1F0-093EAE1BE036}" type="datetimeFigureOut">
              <a:rPr lang="ru-RU" smtClean="0"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EEB1B-56D8-4942-8D22-9AE9ED28B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16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5552"/>
            <a:ext cx="4680520" cy="624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168" y="2853907"/>
            <a:ext cx="2810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Лечим книгу!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60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4812"/>
    </mc:Choice>
    <mc:Fallback>
      <p:transition spd="slow" advTm="481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-15846"/>
            <a:ext cx="4944061" cy="660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43600" y="2132856"/>
            <a:ext cx="3600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Вот такие инструменты нам</a:t>
            </a:r>
          </a:p>
          <a:p>
            <a:pPr algn="ctr"/>
            <a:r>
              <a:rPr lang="ru-RU" sz="3200" dirty="0" smtClean="0"/>
              <a:t> понадобились!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94328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4690"/>
    </mc:Choice>
    <mc:Fallback>
      <p:transition advTm="469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8673"/>
            <a:ext cx="4907720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99305" y="2728409"/>
            <a:ext cx="4065537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/>
              <a:t>Для лечения нам был </a:t>
            </a:r>
          </a:p>
          <a:p>
            <a:pPr algn="ctr"/>
            <a:r>
              <a:rPr lang="ru-RU" sz="3200" dirty="0" smtClean="0"/>
              <a:t>необходим скотч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645355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5254"/>
    </mc:Choice>
    <mc:Fallback>
      <p:transition advTm="525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5545"/>
            <a:ext cx="4865099" cy="6495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904736" y="2785283"/>
            <a:ext cx="1926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/>
              <a:t>Ножницы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275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5064"/>
    </mc:Choice>
    <mc:Fallback>
      <p:transition advTm="506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42" y="98942"/>
            <a:ext cx="4887321" cy="652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16268" y="2761522"/>
            <a:ext cx="39456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А также картонная </a:t>
            </a:r>
          </a:p>
          <a:p>
            <a:pPr algn="ctr"/>
            <a:r>
              <a:rPr lang="ru-RU" sz="3600" dirty="0" smtClean="0"/>
              <a:t>бумага!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9658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4928"/>
    </mc:Choice>
    <mc:Fallback>
      <p:transition advTm="4928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4941142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97289" y="2439793"/>
            <a:ext cx="36751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Вот такая красивая книга получилась!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42941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10335"/>
    </mc:Choice>
    <mc:Fallback>
      <p:transition advTm="10335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28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2017-11-15T14:06:20Z</dcterms:created>
  <dcterms:modified xsi:type="dcterms:W3CDTF">2017-11-15T14:35:47Z</dcterms:modified>
</cp:coreProperties>
</file>