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1AF37E-2E2D-486F-A4C6-73AD3AEF048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07F70D8-3FED-43A4-8B24-2E53DC950AF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ТЕМА: КАРТОГРАФИЧЕСКАЯ ДЖОКОНДА.ТАЙНЫ КАРТЫ СЕМЁНА РЕМЕЗОВА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Руководитель: Введенский О.В.</a:t>
            </a:r>
          </a:p>
          <a:p>
            <a:r>
              <a:rPr lang="ru-RU" dirty="0"/>
              <a:t>Кадет 10.2 класса </a:t>
            </a:r>
            <a:r>
              <a:rPr lang="ru-RU" dirty="0" err="1"/>
              <a:t>Москальков</a:t>
            </a:r>
            <a:r>
              <a:rPr lang="ru-RU" dirty="0"/>
              <a:t> Александр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ГЕОГРАФИЯ</a:t>
            </a:r>
          </a:p>
        </p:txBody>
      </p:sp>
    </p:spTree>
    <p:extLst>
      <p:ext uri="{BB962C8B-B14F-4D97-AF65-F5344CB8AC3E}">
        <p14:creationId xmlns:p14="http://schemas.microsoft.com/office/powerpoint/2010/main" val="1501584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712968" cy="6123384"/>
          </a:xfrm>
        </p:spPr>
      </p:pic>
    </p:spTree>
    <p:extLst>
      <p:ext uri="{BB962C8B-B14F-4D97-AF65-F5344CB8AC3E}">
        <p14:creationId xmlns:p14="http://schemas.microsoft.com/office/powerpoint/2010/main" val="2863548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1"/>
            <a:ext cx="8676456" cy="6264696"/>
          </a:xfrm>
        </p:spPr>
      </p:pic>
    </p:spTree>
    <p:extLst>
      <p:ext uri="{BB962C8B-B14F-4D97-AF65-F5344CB8AC3E}">
        <p14:creationId xmlns:p14="http://schemas.microsoft.com/office/powerpoint/2010/main" val="2536065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>
            <a:normAutofit/>
          </a:bodyPr>
          <a:lstStyle/>
          <a:p>
            <a:r>
              <a:rPr lang="ru-RU" dirty="0"/>
              <a:t>К 300-летию создания атласа дирекция и научные сотрудники Российской государственной библиотеки совместно со специалистами Федеральной службы геодезии и картографии России решили осуществить его факсимильное издание. Для воплощения проекта потребовалось около трёх лет работы группы специалистов — географов, историков, художников и полиграфистов. В 2003 году тираж 2-томного издания «Чертёжной книги Сибири» был напечатан тиражом в 1000 экземпляров, кроме этого было выпущено 50 коллекционных изданий</a:t>
            </a:r>
          </a:p>
        </p:txBody>
      </p:sp>
    </p:spTree>
    <p:extLst>
      <p:ext uri="{BB962C8B-B14F-4D97-AF65-F5344CB8AC3E}">
        <p14:creationId xmlns:p14="http://schemas.microsoft.com/office/powerpoint/2010/main" val="1187723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65618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7200" dirty="0"/>
              <a:t> </a:t>
            </a:r>
          </a:p>
          <a:p>
            <a:endParaRPr lang="ru-RU" sz="7200" dirty="0"/>
          </a:p>
          <a:p>
            <a:pPr marL="0" indent="0">
              <a:buNone/>
            </a:pPr>
            <a:r>
              <a:rPr lang="ru-RU" sz="3500" dirty="0"/>
              <a:t>                                           </a:t>
            </a:r>
            <a:r>
              <a:rPr lang="ru-RU" sz="13500" dirty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73883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dirty="0"/>
              <a:t>Русские карты появились в далёкой древности. Еще в 14  веке  собственники земли на Руси должны были иметь чертежи своих владений. Карты составлялись на березовой коре и были довольно приблизительны и недолговечны. А первая печатная карта Руси появилась 25 января 1525 года.</a:t>
            </a:r>
          </a:p>
          <a:p>
            <a:r>
              <a:rPr lang="ru-RU" dirty="0"/>
              <a:t>Русские карты 17 века выглядят весьма загадочно-стороны света не на месте, отсутствует картографическая сетка. Многочисленные надписи на картах сообщают различную информацию: где находятся «немирные самоецкие зимовья» или у какого озера стоят заброшенные телеги и что делал на Амуре Александр Македонский с ружьём. </a:t>
            </a:r>
          </a:p>
        </p:txBody>
      </p:sp>
    </p:spTree>
    <p:extLst>
      <p:ext uri="{BB962C8B-B14F-4D97-AF65-F5344CB8AC3E}">
        <p14:creationId xmlns:p14="http://schemas.microsoft.com/office/powerpoint/2010/main" val="4093756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568952" cy="6048671"/>
          </a:xfrm>
        </p:spPr>
      </p:pic>
      <p:sp>
        <p:nvSpPr>
          <p:cNvPr id="5" name="TextBox 4"/>
          <p:cNvSpPr txBox="1"/>
          <p:nvPr/>
        </p:nvSpPr>
        <p:spPr>
          <a:xfrm>
            <a:off x="251520" y="6340678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                 Первая печатная карта Руси. </a:t>
            </a:r>
          </a:p>
        </p:txBody>
      </p:sp>
    </p:spTree>
    <p:extLst>
      <p:ext uri="{BB962C8B-B14F-4D97-AF65-F5344CB8AC3E}">
        <p14:creationId xmlns:p14="http://schemas.microsoft.com/office/powerpoint/2010/main" val="3428325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В1698 году Семён Ремезов привёз Сибирский приказ Большой чертёж Сибири, сразу отправившийся в Москву, где его увидел император.</a:t>
            </a:r>
          </a:p>
          <a:p>
            <a:r>
              <a:rPr lang="ru-RU" dirty="0"/>
              <a:t>Карта выглядела непривычно для современных карт: она ориентирована «вверх ногами», на юг. Градусная сетка отсутствует. В те времена чертежи составлялись без математической проекции. </a:t>
            </a:r>
          </a:p>
          <a:p>
            <a:r>
              <a:rPr lang="ru-RU" dirty="0"/>
              <a:t>Картограф должен был максимально детально и правдоподобно отобразить всю известную ему информацию о регионе., на карте присутствует множество текстовых отметок.</a:t>
            </a:r>
          </a:p>
          <a:p>
            <a:r>
              <a:rPr lang="ru-RU" dirty="0"/>
              <a:t>Крохотный фрагмент Московского царства жмётся к правому краю карты, зато северные земли начертаны подробнейшим образом с множеством подробностей.</a:t>
            </a:r>
          </a:p>
          <a:p>
            <a:r>
              <a:rPr lang="ru-RU" dirty="0"/>
              <a:t>В устье Амура указано, что «до сего места Александр Македонский доходил, ружье спрятал, колокол оставил».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7667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                                ГЕОГРАФИЧЕСКАЯ ДЖОКОНДА           </a:t>
            </a:r>
          </a:p>
        </p:txBody>
      </p:sp>
    </p:spTree>
    <p:extLst>
      <p:ext uri="{BB962C8B-B14F-4D97-AF65-F5344CB8AC3E}">
        <p14:creationId xmlns:p14="http://schemas.microsoft.com/office/powerpoint/2010/main" val="3400924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Рукописная «Чертёжная книга Сибири»  — первый московский географический атлас, обобщивший результаты географических открытий XVII века. В 1695 году С. Ремезов снял копии с присланных в Москву из Сибири карт и создал ряд оригинальных чертежей. В 1696—1697 годах в Тобольске, Иркутске и других городах были составлены чертежи разных частей Сибири. Чертежи Западной Сибири и атлас сибирских рек составил сам Ремезов. В 1699—1701 годах он же с тремя сыновьями создал «Чертёжную книгу Сибири», состоявшую из предисловия и 23 карт большого формата, охватывающих всю территорию Сибири и отличающихся обилием и детальностью сведений. Карты книги были сделаны без градусной сети и ориентированы не на север, а на юг. Атлас подводит итог накопившемся к тому времени географическим материалам. Первое издание атласа с предисловием к нему самого Ремезова было издано Археографической Комиссией в 1882 году в Санкт-Петербурге.</a:t>
            </a:r>
          </a:p>
        </p:txBody>
      </p:sp>
    </p:spTree>
    <p:extLst>
      <p:ext uri="{BB962C8B-B14F-4D97-AF65-F5344CB8AC3E}">
        <p14:creationId xmlns:p14="http://schemas.microsoft.com/office/powerpoint/2010/main" val="2669675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21" y="476250"/>
            <a:ext cx="8001958" cy="5649913"/>
          </a:xfrm>
        </p:spPr>
      </p:pic>
    </p:spTree>
    <p:extLst>
      <p:ext uri="{BB962C8B-B14F-4D97-AF65-F5344CB8AC3E}">
        <p14:creationId xmlns:p14="http://schemas.microsoft.com/office/powerpoint/2010/main" val="1355840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"В словах про Македонского может быть серьёзный исторический подтекст. Известно, что правители многих государств в различные периоды, имея территориальные споры или претендуя на власть, могли ссылаться на свою династическую связь с Александром Македонским, потому что он практически властелин всей земли, его завоевания известны. Прибегали к этому даже китайцы и российские правители. В частности, эта тема возникла при дипломатической встрече, связанной с заключением Нерчинского договора — первого официального договора, закрепляющего границу между территориями Китая и Русского государства. Известно, что при обсуждении этого вопроса упоминался Македонский. Так что надпись на карте Ремезова можно трактовать как своего рода документацию прав владения".</a:t>
            </a:r>
          </a:p>
          <a:p>
            <a:r>
              <a:rPr lang="ru-RU" dirty="0"/>
              <a:t>— Светлана Барабанова, заведующая Картографическим фондом РГО</a:t>
            </a:r>
          </a:p>
        </p:txBody>
      </p:sp>
    </p:spTree>
    <p:extLst>
      <p:ext uri="{BB962C8B-B14F-4D97-AF65-F5344CB8AC3E}">
        <p14:creationId xmlns:p14="http://schemas.microsoft.com/office/powerpoint/2010/main" val="3680140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Думного дьяка Андрея Виниуса, ведавшего Сибирским приказом, карта впечатлила настолько, что он дал Ремезову следующее задание. Выдал ему 23 листа александрийской бумаги, показал все хранившиеся в приказе сибирские чертежи и велел составить карты оставшихся земель и городов. К 1 января 1700 года изограф выполнил поручение — составил «Чертёжную книгу Сибири».</a:t>
            </a:r>
          </a:p>
          <a:p>
            <a:r>
              <a:rPr lang="ru-RU" dirty="0"/>
              <a:t>«Он так красиво всё это сделал, — отмечает заведующая отделом картографических изданий РГБ Людмила Зинчук, председатель Комиссии картографии и аэрокосмических методов Московского отделения РГО. — Титульный лист, на обороте «Оглавление» — перечень всех чертежей, «Каталог» — условные знаки, например, буква «Ц» означает «церковь», «О» — «острог», «остров» или «озеро», «Г» — «град». Чертежи предваряет описание «до ласкового читателя», где он объясняет, что думный дьяк Андрей Андреевич Виниус выдал ему бумагу и дал это поручение, перечисляет чертежи, на которые опирался, уточняет, что также узнавал сведения от путешественников, использовал старинные географические книги (атласы)».</a:t>
            </a:r>
          </a:p>
          <a:p>
            <a:r>
              <a:rPr lang="ru-RU" dirty="0"/>
              <a:t>Ремезов не ограничивался изучением предоставленных ему документов и расспросами путников. Вместе с сыновьями он много времени проводил в разъездах, собирая информацию на местах — допетровское картографирование опиралось на полевые исследования, тогда как европейские мастера нередко создавали свои работы, не выезжая из дома.</a:t>
            </a:r>
          </a:p>
        </p:txBody>
      </p:sp>
    </p:spTree>
    <p:extLst>
      <p:ext uri="{BB962C8B-B14F-4D97-AF65-F5344CB8AC3E}">
        <p14:creationId xmlns:p14="http://schemas.microsoft.com/office/powerpoint/2010/main" val="3176231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/>
              <a:t>В европейской картографии развивалось печатание карт с целью продажи. В России картография всегда выполняла цели и задачи, облегчающие управление страной, даже самыми дальними её территориями. Отечественные картографы зачастую сами проходили, изучали тот путь, который отображали на карте. Это главная особенность работ Ремезова: он жил в Сибири, был крайне активным человеком, лично объездил много территорий, которые представлены на его картах.</a:t>
            </a:r>
          </a:p>
          <a:p>
            <a:r>
              <a:rPr lang="ru-RU" dirty="0"/>
              <a:t>— Светлана Барабанова, заведующая Картографическим фондом РГО</a:t>
            </a:r>
          </a:p>
        </p:txBody>
      </p:sp>
    </p:spTree>
    <p:extLst>
      <p:ext uri="{BB962C8B-B14F-4D97-AF65-F5344CB8AC3E}">
        <p14:creationId xmlns:p14="http://schemas.microsoft.com/office/powerpoint/2010/main" val="1249202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90</TotalTime>
  <Words>895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Constantia</vt:lpstr>
      <vt:lpstr>Wingdings 2</vt:lpstr>
      <vt:lpstr>Бумажная</vt:lpstr>
      <vt:lpstr>ГЕОГРАФИЯ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Москальков Aлександр</dc:creator>
  <cp:lastModifiedBy>mor school</cp:lastModifiedBy>
  <cp:revision>11</cp:revision>
  <dcterms:created xsi:type="dcterms:W3CDTF">2023-11-12T18:50:49Z</dcterms:created>
  <dcterms:modified xsi:type="dcterms:W3CDTF">2023-11-13T10:13:09Z</dcterms:modified>
</cp:coreProperties>
</file>