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46" r:id="rId3"/>
    <p:sldId id="336" r:id="rId4"/>
    <p:sldId id="337" r:id="rId5"/>
    <p:sldId id="315" r:id="rId6"/>
    <p:sldId id="329" r:id="rId7"/>
    <p:sldId id="316" r:id="rId8"/>
    <p:sldId id="331" r:id="rId9"/>
    <p:sldId id="332" r:id="rId10"/>
    <p:sldId id="333" r:id="rId11"/>
    <p:sldId id="318" r:id="rId12"/>
    <p:sldId id="321" r:id="rId13"/>
    <p:sldId id="338" r:id="rId14"/>
    <p:sldId id="344" r:id="rId15"/>
    <p:sldId id="334" r:id="rId16"/>
    <p:sldId id="343" r:id="rId17"/>
    <p:sldId id="339" r:id="rId18"/>
    <p:sldId id="341" r:id="rId19"/>
    <p:sldId id="345" r:id="rId20"/>
    <p:sldId id="277" r:id="rId21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B72F73"/>
    <a:srgbClr val="DE7CAD"/>
    <a:srgbClr val="CB3580"/>
    <a:srgbClr val="0000FF"/>
    <a:srgbClr val="9954CC"/>
    <a:srgbClr val="CC99FF"/>
    <a:srgbClr val="CCCCFF"/>
    <a:srgbClr val="43CEFF"/>
    <a:srgbClr val="2E391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888" autoAdjust="0"/>
  </p:normalViewPr>
  <p:slideViewPr>
    <p:cSldViewPr>
      <p:cViewPr>
        <p:scale>
          <a:sx n="62" d="100"/>
          <a:sy n="62" d="100"/>
        </p:scale>
        <p:origin x="-1038" y="-45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6019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301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444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6508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154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605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5501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1953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2387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6721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3348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rgbClr val="CB358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6142F-7CAE-4798-86AB-0C53A0E1044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9" name="Picture 2" descr="http://k.foto.radikal.ru/0701/ad2d67637c35.jpg"/>
          <p:cNvPicPr>
            <a:picLocks noChangeAspect="1" noChangeArrowheads="1"/>
          </p:cNvPicPr>
          <p:nvPr userDrawn="1"/>
        </p:nvPicPr>
        <p:blipFill rotWithShape="1"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CB358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75" t="1476" r="1343" b="1592"/>
          <a:stretch/>
        </p:blipFill>
        <p:spPr bwMode="auto">
          <a:xfrm>
            <a:off x="-36512" y="-22820"/>
            <a:ext cx="9180512" cy="5737820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179512" y="5286027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CB3580"/>
                </a:solidFill>
                <a:latin typeface="Monotype Corsiva" pitchFamily="66" charset="0"/>
              </a:rPr>
              <a:t>Никифорова Н.В.</a:t>
            </a:r>
            <a:endParaRPr lang="ru-RU" sz="1400" dirty="0">
              <a:solidFill>
                <a:srgbClr val="CB358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cer\Desktop\&#1091;&#1088;&#1086;&#1082;\&#1060;&#1080;&#1079;&#1082;&#1091;&#1083;&#1100;&#1090;&#1084;&#1080;&#1085;&#1091;&#1090;&#1082;&#1072;%20(&#1088;&#1077;&#1082;&#1086;&#1084;&#1077;&#1085;&#1076;&#1086;&#1074;&#1072;&#1085;&#1086;%20&#1091;&#1095;&#1080;&#1090;&#1077;&#1083;&#1103;&#1084;).mp4" TargetMode="Externa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cer\Desktop\&#1091;&#1088;&#1086;&#1082;\&#1048;&#1089;&#1090;&#1086;&#1088;&#1080;&#1103;%20&#1076;&#1077;&#1085;&#1077;&#1075;%20(360p).mp4" TargetMode="Externa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cer\Desktop\&#1091;&#1088;&#1086;&#1082;\&#1076;&#1083;&#1103;%20&#1091;&#1088;&#1086;&#1082;&#1072;\&#1086;&#1090;&#1088;&#1099;&#1074;&#1086;&#1082;%20&#1082;&#1072;&#1082;%20&#1089;&#1090;&#1072;&#1088;&#1080;&#1082;%20&#1082;&#1086;&#1088;&#1086;&#1074;&#1091;%20&#1087;&#1088;&#1086;&#1076;&#1072;&#1074;&#1072;&#1083;.mpg" TargetMode="Externa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386" b="21271"/>
          <a:stretch/>
        </p:blipFill>
        <p:spPr bwMode="auto">
          <a:xfrm>
            <a:off x="928662" y="214294"/>
            <a:ext cx="7023100" cy="973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4" cstate="email"/>
          <a:srcRect l="17043" r="15966"/>
          <a:stretch/>
        </p:blipFill>
        <p:spPr bwMode="auto">
          <a:xfrm>
            <a:off x="597230" y="217822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441831">
            <a:off x="6905906" y="2373303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932" b="34698"/>
          <a:stretch/>
        </p:blipFill>
        <p:spPr bwMode="auto">
          <a:xfrm>
            <a:off x="285720" y="1071550"/>
            <a:ext cx="8686800" cy="956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www.delenadiaries.com/uploads/posts/2012-03/1331585743_formyla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21989" y="1944201"/>
            <a:ext cx="1751657" cy="2421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727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-163"/>
            <a:ext cx="6648667" cy="9525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Что может быть товаром?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42850" y="4429863"/>
            <a:ext cx="878497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</a:t>
            </a:r>
            <a:r>
              <a:rPr 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рабочая сила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человека идёт на продажу,</a:t>
            </a:r>
          </a:p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 неё выплачивается заработная плата.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860032" y="950628"/>
            <a:ext cx="3553013" cy="3310016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827584" y="950628"/>
            <a:ext cx="3443871" cy="3310016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2618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27" name="Picture 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989020" y="1985018"/>
            <a:ext cx="2251883" cy="1711431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3697553"/>
            <a:ext cx="8065144" cy="1680104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dirty="0"/>
              <a:t>	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Вы едете на автобусе, покупаете продукты, звоните по телефону, смотрите телевизор, читаете книгу, а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экономика всегда рядом с вами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39553" y="259664"/>
            <a:ext cx="2304256" cy="1574955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6272123" y="285505"/>
            <a:ext cx="2310153" cy="1554744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051720" y="1985018"/>
            <a:ext cx="2448272" cy="1711431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6" name="Picture 14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430505" y="285505"/>
            <a:ext cx="2313422" cy="1530844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1739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323529" y="82764"/>
            <a:ext cx="792088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Экономика – это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хозяйственная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деятельность людей.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5286380" y="2786062"/>
            <a:ext cx="3143272" cy="461665"/>
          </a:xfrm>
          <a:prstGeom prst="rect">
            <a:avLst/>
          </a:prstGeom>
          <a:solidFill>
            <a:srgbClr val="FFCCFF"/>
          </a:solidFill>
          <a:ln w="28575">
            <a:solidFill>
              <a:srgbClr val="B72F73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Сельское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хозяйство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 rot="19195756">
            <a:off x="4799978" y="1589186"/>
            <a:ext cx="2198038" cy="400110"/>
          </a:xfrm>
          <a:prstGeom prst="rect">
            <a:avLst/>
          </a:prstGeom>
          <a:solidFill>
            <a:srgbClr val="FFCCFF"/>
          </a:solidFill>
          <a:ln w="28575">
            <a:solidFill>
              <a:srgbClr val="B72F73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Промышленность</a:t>
            </a: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 rot="2315892">
            <a:off x="1451970" y="1583015"/>
            <a:ext cx="2237845" cy="400110"/>
          </a:xfrm>
          <a:prstGeom prst="rect">
            <a:avLst/>
          </a:prstGeom>
          <a:solidFill>
            <a:srgbClr val="FFCCFF"/>
          </a:solidFill>
          <a:ln w="28575">
            <a:solidFill>
              <a:srgbClr val="B72F73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Строительство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 rot="16036514">
            <a:off x="3526726" y="4234111"/>
            <a:ext cx="1564444" cy="400110"/>
          </a:xfrm>
          <a:prstGeom prst="rect">
            <a:avLst/>
          </a:prstGeom>
          <a:solidFill>
            <a:srgbClr val="FFCCFF"/>
          </a:solidFill>
          <a:ln w="28575">
            <a:solidFill>
              <a:srgbClr val="B72F73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Транспорт</a:t>
            </a: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 rot="16200000">
            <a:off x="3681539" y="1461945"/>
            <a:ext cx="1180901" cy="400110"/>
          </a:xfrm>
          <a:prstGeom prst="rect">
            <a:avLst/>
          </a:prstGeom>
          <a:solidFill>
            <a:srgbClr val="FFCCFF"/>
          </a:solidFill>
          <a:ln w="28575">
            <a:solidFill>
              <a:srgbClr val="B72F73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Торговля</a:t>
            </a:r>
          </a:p>
        </p:txBody>
      </p:sp>
      <p:pic>
        <p:nvPicPr>
          <p:cNvPr id="15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214282" y="335756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7397470" y="3312610"/>
            <a:ext cx="1640865" cy="1754429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Прямоугольник 19"/>
          <p:cNvSpPr/>
          <p:nvPr/>
        </p:nvSpPr>
        <p:spPr>
          <a:xfrm>
            <a:off x="1000100" y="2714624"/>
            <a:ext cx="2143140" cy="428628"/>
          </a:xfrm>
          <a:prstGeom prst="rect">
            <a:avLst/>
          </a:prstGeom>
          <a:solidFill>
            <a:srgbClr val="FFCCFF"/>
          </a:solidFill>
          <a:ln>
            <a:solidFill>
              <a:srgbClr val="B72F7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+mj-lt"/>
                <a:cs typeface="Aharoni" pitchFamily="2" charset="-79"/>
              </a:rPr>
              <a:t>Образование</a:t>
            </a:r>
            <a:endParaRPr lang="ru-RU" sz="2000" b="1" dirty="0">
              <a:solidFill>
                <a:schemeClr val="tx1"/>
              </a:solidFill>
              <a:latin typeface="+mj-lt"/>
              <a:cs typeface="Aharoni" pitchFamily="2" charset="-79"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2317637">
            <a:off x="4623231" y="3901919"/>
            <a:ext cx="2143140" cy="485779"/>
          </a:xfrm>
          <a:prstGeom prst="rect">
            <a:avLst/>
          </a:prstGeom>
          <a:solidFill>
            <a:srgbClr val="FFCCFF"/>
          </a:solidFill>
          <a:ln>
            <a:solidFill>
              <a:srgbClr val="B72F7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+mj-lt"/>
              </a:rPr>
              <a:t>Сфера</a:t>
            </a:r>
            <a:r>
              <a:rPr lang="ru-RU" b="1" dirty="0" smtClean="0">
                <a:latin typeface="+mj-lt"/>
              </a:rPr>
              <a:t> услуг</a:t>
            </a:r>
            <a:r>
              <a:rPr lang="ru-RU" dirty="0" smtClean="0">
                <a:latin typeface="+mj-lt"/>
              </a:rPr>
              <a:t> </a:t>
            </a:r>
            <a:endParaRPr lang="ru-RU" dirty="0">
              <a:latin typeface="+mj-lt"/>
            </a:endParaRPr>
          </a:p>
        </p:txBody>
      </p:sp>
      <p:sp>
        <p:nvSpPr>
          <p:cNvPr id="22" name="Прямоугольник 21"/>
          <p:cNvSpPr/>
          <p:nvPr/>
        </p:nvSpPr>
        <p:spPr>
          <a:xfrm rot="18853856">
            <a:off x="1452924" y="4035531"/>
            <a:ext cx="2272667" cy="428628"/>
          </a:xfrm>
          <a:prstGeom prst="rect">
            <a:avLst/>
          </a:prstGeom>
          <a:solidFill>
            <a:srgbClr val="FFCCFF"/>
          </a:solidFill>
          <a:ln>
            <a:solidFill>
              <a:srgbClr val="B72F7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+mj-lt"/>
              </a:rPr>
              <a:t>Здравоохранение</a:t>
            </a:r>
            <a:endParaRPr lang="ru-RU" sz="2000" dirty="0">
              <a:latin typeface="+mj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071802" y="2214558"/>
            <a:ext cx="2286016" cy="1500198"/>
          </a:xfrm>
          <a:prstGeom prst="ellipse">
            <a:avLst/>
          </a:prstGeom>
          <a:solidFill>
            <a:srgbClr val="FFCCFF"/>
          </a:solidFill>
          <a:ln>
            <a:solidFill>
              <a:srgbClr val="B72F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ОТРАСЛИ ЭКОНОМИКИ</a:t>
            </a:r>
            <a:endParaRPr lang="ru-RU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118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9" grpId="0" animBg="1"/>
      <p:bldP spid="35850" grpId="0" animBg="1"/>
      <p:bldP spid="35851" grpId="0" animBg="1"/>
      <p:bldP spid="35852" grpId="0" animBg="1"/>
      <p:bldP spid="35853" grpId="0" animBg="1"/>
      <p:bldP spid="20" grpId="0" animBg="1"/>
      <p:bldP spid="21" grpId="0" animBg="1"/>
      <p:bldP spid="22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acer\Desktop\Новая папка (2)\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1857368"/>
            <a:ext cx="1703093" cy="938208"/>
          </a:xfrm>
          <a:prstGeom prst="rect">
            <a:avLst/>
          </a:prstGeom>
          <a:noFill/>
        </p:spPr>
      </p:pic>
      <p:pic>
        <p:nvPicPr>
          <p:cNvPr id="1027" name="Picture 3" descr="C:\Users\acer\Desktop\Новая папка (2)\25580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85732"/>
            <a:ext cx="1214446" cy="1214446"/>
          </a:xfrm>
          <a:prstGeom prst="rect">
            <a:avLst/>
          </a:prstGeom>
          <a:noFill/>
        </p:spPr>
      </p:pic>
      <p:pic>
        <p:nvPicPr>
          <p:cNvPr id="1028" name="Picture 4" descr="C:\Users\acer\Desktop\Новая папка (2)\cow-2396959_12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357170"/>
            <a:ext cx="1629436" cy="1085849"/>
          </a:xfrm>
          <a:prstGeom prst="rect">
            <a:avLst/>
          </a:prstGeom>
          <a:noFill/>
        </p:spPr>
      </p:pic>
      <p:pic>
        <p:nvPicPr>
          <p:cNvPr id="1029" name="Picture 5" descr="C:\Users\acer\Desktop\Новая папка (2)\18511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285732"/>
            <a:ext cx="808168" cy="1203016"/>
          </a:xfrm>
          <a:prstGeom prst="rect">
            <a:avLst/>
          </a:prstGeom>
          <a:noFill/>
        </p:spPr>
      </p:pic>
      <p:pic>
        <p:nvPicPr>
          <p:cNvPr id="1030" name="Picture 6" descr="C:\Users\acer\Desktop\Новая папка (2)\maxresdefaul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285732"/>
            <a:ext cx="1777927" cy="1000084"/>
          </a:xfrm>
          <a:prstGeom prst="rect">
            <a:avLst/>
          </a:prstGeom>
          <a:noFill/>
        </p:spPr>
      </p:pic>
      <p:pic>
        <p:nvPicPr>
          <p:cNvPr id="1031" name="Picture 7" descr="C:\Users\acer\Desktop\Новая папка (2)\2550ce167ffeaea68f234b2d1d47e006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00496" y="4214822"/>
            <a:ext cx="1619261" cy="1214446"/>
          </a:xfrm>
          <a:prstGeom prst="rect">
            <a:avLst/>
          </a:prstGeom>
          <a:noFill/>
        </p:spPr>
      </p:pic>
      <p:pic>
        <p:nvPicPr>
          <p:cNvPr id="1033" name="Picture 9" descr="C:\Users\acer\Desktop\Новая папка (2)\Vykladka-novye-Vaskov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43768" y="4214822"/>
            <a:ext cx="1653380" cy="1095364"/>
          </a:xfrm>
          <a:prstGeom prst="rect">
            <a:avLst/>
          </a:prstGeom>
          <a:noFill/>
        </p:spPr>
      </p:pic>
      <p:pic>
        <p:nvPicPr>
          <p:cNvPr id="1034" name="Picture 10" descr="C:\Users\acer\Desktop\Новая папка (2)\salesman-man-cashier-standing-at-checkout-in-vector-1481321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571472" y="3214690"/>
            <a:ext cx="2053148" cy="2217399"/>
          </a:xfrm>
          <a:prstGeom prst="rect">
            <a:avLst/>
          </a:prstGeom>
          <a:noFill/>
        </p:spPr>
      </p:pic>
      <p:sp>
        <p:nvSpPr>
          <p:cNvPr id="14" name="Стрелка вправо 13"/>
          <p:cNvSpPr/>
          <p:nvPr/>
        </p:nvSpPr>
        <p:spPr>
          <a:xfrm>
            <a:off x="3643306" y="714360"/>
            <a:ext cx="500066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5214942" y="714360"/>
            <a:ext cx="642942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643834" y="1357302"/>
            <a:ext cx="357190" cy="4069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786710" y="3714756"/>
            <a:ext cx="357190" cy="4069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0800000">
            <a:off x="6000760" y="47148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0800000">
            <a:off x="3071802" y="4714888"/>
            <a:ext cx="64294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643042" y="1500178"/>
            <a:ext cx="271464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Животноводство 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500166" y="1928806"/>
            <a:ext cx="342902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Сельское хозяйство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1357302"/>
            <a:ext cx="164307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Транспорт 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072198" y="2857500"/>
            <a:ext cx="285752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Пищевая промышленность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286512" y="3357566"/>
            <a:ext cx="257176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Промышленность 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857488" y="3286128"/>
            <a:ext cx="257176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Торговля </a:t>
            </a:r>
            <a:endParaRPr lang="ru-RU" dirty="0"/>
          </a:p>
        </p:txBody>
      </p:sp>
      <p:sp>
        <p:nvSpPr>
          <p:cNvPr id="26" name="Стрелка вправо 25"/>
          <p:cNvSpPr/>
          <p:nvPr/>
        </p:nvSpPr>
        <p:spPr>
          <a:xfrm rot="16200000">
            <a:off x="324584" y="21756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Физкультминутка (рекомендовано учителям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857488" y="910814"/>
            <a:ext cx="4333906" cy="32504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-94828"/>
            <a:ext cx="6624638" cy="899583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B72F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Работа по </a:t>
            </a:r>
            <a:r>
              <a:rPr lang="ru-RU" sz="3600" b="1" dirty="0" smtClean="0">
                <a:solidFill>
                  <a:srgbClr val="B72F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тетради .</a:t>
            </a:r>
            <a:endParaRPr lang="ru-RU" sz="3600" b="1" dirty="0">
              <a:solidFill>
                <a:srgbClr val="B72F7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78784" y="793024"/>
            <a:ext cx="6197672" cy="368768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1.Откройте тетрадь на стр.68, № 2.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Назовите отрасли экономики?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5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442134" y="336155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7282812" y="3603493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acer\Desktop\pleshakov-a-a-okruzhayushij-mir-2-klass-rabochaya-tetrad-komplekt-v-2-h-chastyah-chast-1-1200x630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642922"/>
            <a:ext cx="2189616" cy="29041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51522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стория денег (360p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71472" y="285732"/>
            <a:ext cx="7929617" cy="52864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acer\Desktop\урок\slide_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86625" cy="546576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-293688" y="0"/>
            <a:ext cx="943768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10" y="1142988"/>
          <a:ext cx="7786742" cy="3643338"/>
        </p:xfrm>
        <a:graphic>
          <a:graphicData uri="http://schemas.openxmlformats.org/drawingml/2006/table">
            <a:tbl>
              <a:tblPr/>
              <a:tblGrid>
                <a:gridCol w="7786742"/>
              </a:tblGrid>
              <a:tr h="3643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Я понял ...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Я узнал ...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Я открыл для себя ...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Теперь я могу сам...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Я легко справился...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Мне было трудно...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Мне было интересно...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Мне понравилось...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Стр.  106-107 учебник, рабочая тетрадь стр.67 №  1,  стр. 69 №4,  №5,№6 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20674798" flipH="1">
            <a:off x="247274" y="3012528"/>
            <a:ext cx="1991748" cy="2129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4" cstate="email"/>
          <a:srcRect l="17043" r="15966"/>
          <a:stretch/>
        </p:blipFill>
        <p:spPr bwMode="auto">
          <a:xfrm flipH="1">
            <a:off x="7572396" y="2857500"/>
            <a:ext cx="1241070" cy="2300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трывок как старик корову продавал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357290" y="342901"/>
            <a:ext cx="6715124" cy="53720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321544" y="337220"/>
            <a:ext cx="576064" cy="576064"/>
          </a:xfrm>
          <a:prstGeom prst="mathMultiply">
            <a:avLst/>
          </a:prstGeom>
          <a:solidFill>
            <a:schemeClr val="bg1"/>
          </a:solidFill>
          <a:ln>
            <a:solidFill>
              <a:srgbClr val="CB358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20674798" flipH="1">
            <a:off x="2452983" y="2760335"/>
            <a:ext cx="1991748" cy="2129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4" cstate="email"/>
          <a:srcRect l="17043" r="15966"/>
          <a:stretch/>
        </p:blipFill>
        <p:spPr bwMode="auto">
          <a:xfrm flipH="1">
            <a:off x="5757328" y="2727534"/>
            <a:ext cx="1241070" cy="2300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90" t="18832" r="6764" b="28835"/>
          <a:stretch/>
        </p:blipFill>
        <p:spPr bwMode="auto">
          <a:xfrm>
            <a:off x="840431" y="307228"/>
            <a:ext cx="7366075" cy="121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31856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285720" y="714360"/>
            <a:ext cx="8572500" cy="12255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урока «Что такое экономика?»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714348" y="3143252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6749367" y="3098296"/>
            <a:ext cx="1640865" cy="175442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857224" y="2257336"/>
            <a:ext cx="735811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 думаю, что узнаю…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Мне хотелось бы узнать о…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95250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B72F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Экономика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841276"/>
            <a:ext cx="8820150" cy="2508093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dirty="0"/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основе слова «экономика» лежат два древнегреческих слова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экос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– дом и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номос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– закон.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“Искусство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ведения домашнего хозяйства”.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32" t="10542" r="12209" b="11507"/>
          <a:stretch/>
        </p:blipFill>
        <p:spPr bwMode="auto">
          <a:xfrm>
            <a:off x="2987824" y="3383649"/>
            <a:ext cx="2655746" cy="2063049"/>
          </a:xfrm>
          <a:prstGeom prst="rect">
            <a:avLst/>
          </a:prstGeom>
          <a:noFill/>
          <a:ln w="28575">
            <a:solidFill>
              <a:srgbClr val="B72F7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4" cstate="email"/>
          <a:srcRect l="17043" r="15966"/>
          <a:stretch/>
        </p:blipFill>
        <p:spPr bwMode="auto">
          <a:xfrm>
            <a:off x="442134" y="336155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5" cstate="email"/>
          <a:srcRect t="15638" r="3602" b="7920"/>
          <a:stretch/>
        </p:blipFill>
        <p:spPr bwMode="auto">
          <a:xfrm rot="441831">
            <a:off x="7282812" y="3603493"/>
            <a:ext cx="1640865" cy="17544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07455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3204"/>
            <a:ext cx="7859216" cy="952500"/>
          </a:xfrm>
        </p:spPr>
        <p:txBody>
          <a:bodyPr>
            <a:no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Экономика – это </a:t>
            </a:r>
            <a:r>
              <a:rPr lang="ru-RU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отношения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между людьми.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75059" y="4180086"/>
            <a:ext cx="8229600" cy="1260739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b="1" dirty="0"/>
              <a:t>	</a:t>
            </a:r>
            <a:r>
              <a:rPr lang="ru-RU" sz="3000" b="1" dirty="0">
                <a:latin typeface="Comic Sans MS" pitchFamily="66" charset="0"/>
              </a:rPr>
              <a:t>Эти отношения складываются, когда одни создают </a:t>
            </a:r>
            <a:r>
              <a:rPr lang="ru-RU" sz="3000" b="1" u="sng" dirty="0">
                <a:solidFill>
                  <a:srgbClr val="FF0000"/>
                </a:solidFill>
                <a:latin typeface="Comic Sans MS" pitchFamily="66" charset="0"/>
              </a:rPr>
              <a:t>товар</a:t>
            </a:r>
            <a:r>
              <a:rPr lang="ru-RU" sz="3000" b="1" dirty="0">
                <a:latin typeface="Comic Sans MS" pitchFamily="66" charset="0"/>
              </a:rPr>
              <a:t>, другие продают его, а третьи - покупают.</a:t>
            </a: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3203848" y="2797969"/>
            <a:ext cx="2807568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074" name="Picture 2" descr="http://illustrators.ru/uploads/illustration/image/1029319/main_%D0%BF%D1%80%D0%BE%D0%B4%D0%B0%D0%B2%D0%B5%D1%86_%D1%86%D0%B2%D0%B5%D1%8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51520" y="861513"/>
            <a:ext cx="2893828" cy="3125972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up.graaam.com/img/048fcef09a171b430dba1f4c9fea594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84169" y="965449"/>
            <a:ext cx="2808311" cy="3001757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12047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-163"/>
            <a:ext cx="6648667" cy="9525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Что может быть товаром?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67544" y="4495681"/>
            <a:ext cx="777686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Товаром могут быть </a:t>
            </a:r>
            <a:r>
              <a:rPr 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продукты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</a:t>
            </a:r>
            <a:r>
              <a:rPr 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различные вещи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067944" y="1057300"/>
            <a:ext cx="4777943" cy="3384376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51520" y="1057300"/>
            <a:ext cx="3672408" cy="3384376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0775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-163"/>
            <a:ext cx="6648667" cy="9525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Что может быть товаром?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793342" y="4540468"/>
            <a:ext cx="74029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Товаром могут быть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различные услуги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</a:p>
        </p:txBody>
      </p:sp>
      <p:pic>
        <p:nvPicPr>
          <p:cNvPr id="1026" name="Picture 2" descr="https://img.labirint.ru/images/comments_pic/1605/3_735c1dd1afadd66b3c1ec416c01350a5_145477031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51520" y="1057905"/>
            <a:ext cx="3388817" cy="2851439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arhivurokov.ru/multiurok/4/1/3/41328758292c9253ee0213aa85321791fe949fc0/phpZ5KUHy_Noya--buducshaya-professiya_0_2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79913" y="1051435"/>
            <a:ext cx="2143432" cy="2857909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pinimg.com/736x/01/80/3e/01803ec224892795341b4e94daed4b7d--wood-worker-menn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45499" y="1057905"/>
            <a:ext cx="2777375" cy="2851439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2863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-163"/>
            <a:ext cx="6648667" cy="9525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Что может быть товаром?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67544" y="4495681"/>
            <a:ext cx="777686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Товаром могут быть </a:t>
            </a:r>
            <a:r>
              <a:rPr lang="ru-RU" sz="2800" b="1" u="sng" dirty="0">
                <a:solidFill>
                  <a:srgbClr val="C00000"/>
                </a:solidFill>
                <a:latin typeface="Comic Sans MS" pitchFamily="66" charset="0"/>
              </a:rPr>
              <a:t>произведения</a:t>
            </a: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Comic Sans MS" pitchFamily="66" charset="0"/>
              </a:rPr>
              <a:t>искусства</a:t>
            </a:r>
            <a:r>
              <a:rPr lang="ru-RU" sz="2800" b="1" dirty="0">
                <a:latin typeface="Comic Sans MS" pitchFamily="66" charset="0"/>
              </a:rPr>
              <a:t>: стихотворения, картины.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004048" y="914756"/>
            <a:ext cx="3240360" cy="3515107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899592" y="898531"/>
            <a:ext cx="3927581" cy="3531332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14077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0"/>
            <a:ext cx="9244013" cy="577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-163"/>
            <a:ext cx="6648667" cy="9525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Что может быть товаром?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42850" y="4429863"/>
            <a:ext cx="878497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Идеи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тоже продаются,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будь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то проект нового автомобиля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или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научная разработка.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932040" y="950628"/>
            <a:ext cx="3839822" cy="3310016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395536" y="950628"/>
            <a:ext cx="4343154" cy="3310016"/>
          </a:xfrm>
          <a:prstGeom prst="rect">
            <a:avLst/>
          </a:prstGeom>
          <a:noFill/>
          <a:ln w="28575">
            <a:solidFill>
              <a:srgbClr val="B72F7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36032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1593</TotalTime>
  <Words>197</Words>
  <Application>Microsoft Office PowerPoint</Application>
  <PresentationFormat>Экран (16:10)</PresentationFormat>
  <Paragraphs>51</Paragraphs>
  <Slides>20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Тема урока «Что такое экономика?»</vt:lpstr>
      <vt:lpstr>Экономика </vt:lpstr>
      <vt:lpstr>Экономика – это отношения между людьми.</vt:lpstr>
      <vt:lpstr>Что может быть товаром?</vt:lpstr>
      <vt:lpstr>Что может быть товаром?</vt:lpstr>
      <vt:lpstr>Что может быть товаром?</vt:lpstr>
      <vt:lpstr>Что может быть товаром?</vt:lpstr>
      <vt:lpstr>Что может быть товаром?</vt:lpstr>
      <vt:lpstr>Слайд 11</vt:lpstr>
      <vt:lpstr>Слайд 12</vt:lpstr>
      <vt:lpstr>Слайд 13</vt:lpstr>
      <vt:lpstr>Слайд 14</vt:lpstr>
      <vt:lpstr>Работа по тетради .</vt:lpstr>
      <vt:lpstr>Слайд 16</vt:lpstr>
      <vt:lpstr>Слайд 17</vt:lpstr>
      <vt:lpstr>Слайд 18</vt:lpstr>
      <vt:lpstr>Домашнее задание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экономика.Никифорова Н.В.</dc:title>
  <dc:creator>Наталья Никифорова</dc:creator>
  <cp:lastModifiedBy>acer</cp:lastModifiedBy>
  <cp:revision>189</cp:revision>
  <dcterms:created xsi:type="dcterms:W3CDTF">2017-12-24T16:16:52Z</dcterms:created>
  <dcterms:modified xsi:type="dcterms:W3CDTF">2020-11-18T15:33:06Z</dcterms:modified>
</cp:coreProperties>
</file>