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_rels/presentation.xml.rels" ContentType="application/vnd.openxmlformats-package.relationships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2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media/image1.png" ContentType="image/png"/>
  <Override PartName="/ppt/media/image3.jpeg" ContentType="image/jpeg"/>
  <Override PartName="/ppt/media/image2.jpeg" ContentType="image/jpeg"/>
  <Override PartName="/ppt/media/image4.png" ContentType="image/png"/>
  <Override PartName="/ppt/media/image5.png" ContentType="image/png"/>
  <Override PartName="/ppt/media/image10.png" ContentType="image/png"/>
  <Override PartName="/ppt/media/image6.png" ContentType="image/png"/>
  <Override PartName="/ppt/media/image7.png" ContentType="image/png"/>
  <Override PartName="/ppt/media/image12.png" ContentType="image/png"/>
  <Override PartName="/ppt/media/image8.png" ContentType="image/png"/>
  <Override PartName="/ppt/media/image11.jpeg" ContentType="image/jpeg"/>
  <Override PartName="/ppt/media/image9.png" ContentType="image/png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_rels/slide11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3.xml.rels" ContentType="application/vnd.openxmlformats-package.relationships+xml"/>
  <Override PartName="/ppt/slides/_rels/slide5.xml.rels" ContentType="application/vnd.openxmlformats-package.relationships+xml"/>
  <Override PartName="/ppt/slides/_rels/slide2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12192000" cy="6858000"/>
  <p:notesSz cx="12192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4F659AF-1A2D-40CC-BD01-16948203FBC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86360" y="825840"/>
            <a:ext cx="11219040" cy="282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660600" y="1773000"/>
            <a:ext cx="10870560" cy="1523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660600" y="3441600"/>
            <a:ext cx="10870560" cy="1523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919631B-4D23-47C6-B0A6-D59244B23A37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86360" y="825840"/>
            <a:ext cx="11219040" cy="282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/>
          </p:nvPr>
        </p:nvSpPr>
        <p:spPr>
          <a:xfrm>
            <a:off x="660600" y="1773000"/>
            <a:ext cx="5304600" cy="1523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/>
          </p:nvPr>
        </p:nvSpPr>
        <p:spPr>
          <a:xfrm>
            <a:off x="6230880" y="1773000"/>
            <a:ext cx="5304600" cy="1523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/>
          </p:nvPr>
        </p:nvSpPr>
        <p:spPr>
          <a:xfrm>
            <a:off x="660600" y="3441600"/>
            <a:ext cx="5304600" cy="1523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/>
          </p:nvPr>
        </p:nvSpPr>
        <p:spPr>
          <a:xfrm>
            <a:off x="6230880" y="3441600"/>
            <a:ext cx="5304600" cy="1523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E684D91-759A-4789-AE45-6F36253FCE74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86360" y="825840"/>
            <a:ext cx="11219040" cy="282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/>
          </p:nvPr>
        </p:nvSpPr>
        <p:spPr>
          <a:xfrm>
            <a:off x="660600" y="1773000"/>
            <a:ext cx="3499920" cy="1523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/>
          </p:nvPr>
        </p:nvSpPr>
        <p:spPr>
          <a:xfrm>
            <a:off x="4335840" y="1773000"/>
            <a:ext cx="3499920" cy="1523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4"/>
          <p:cNvSpPr>
            <a:spLocks noGrp="1"/>
          </p:cNvSpPr>
          <p:nvPr>
            <p:ph/>
          </p:nvPr>
        </p:nvSpPr>
        <p:spPr>
          <a:xfrm>
            <a:off x="8011080" y="1773000"/>
            <a:ext cx="3499920" cy="1523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" name="PlaceHolder 5"/>
          <p:cNvSpPr>
            <a:spLocks noGrp="1"/>
          </p:cNvSpPr>
          <p:nvPr>
            <p:ph/>
          </p:nvPr>
        </p:nvSpPr>
        <p:spPr>
          <a:xfrm>
            <a:off x="660600" y="3441600"/>
            <a:ext cx="3499920" cy="1523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6"/>
          <p:cNvSpPr>
            <a:spLocks noGrp="1"/>
          </p:cNvSpPr>
          <p:nvPr>
            <p:ph/>
          </p:nvPr>
        </p:nvSpPr>
        <p:spPr>
          <a:xfrm>
            <a:off x="4335840" y="3441600"/>
            <a:ext cx="3499920" cy="1523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PlaceHolder 7"/>
          <p:cNvSpPr>
            <a:spLocks noGrp="1"/>
          </p:cNvSpPr>
          <p:nvPr>
            <p:ph/>
          </p:nvPr>
        </p:nvSpPr>
        <p:spPr>
          <a:xfrm>
            <a:off x="8011080" y="3441600"/>
            <a:ext cx="3499920" cy="1523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22E1580-9654-43CA-AD3C-C0275AAF5D64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77765E35-D442-4354-947C-00B053ACEE1F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86360" y="825840"/>
            <a:ext cx="11219040" cy="282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subTitle"/>
          </p:nvPr>
        </p:nvSpPr>
        <p:spPr>
          <a:xfrm>
            <a:off x="660600" y="1773000"/>
            <a:ext cx="10870560" cy="3194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501BC6E9-BAEB-4485-9AEC-83EE891D1C4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86360" y="825840"/>
            <a:ext cx="11219040" cy="282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/>
          </p:nvPr>
        </p:nvSpPr>
        <p:spPr>
          <a:xfrm>
            <a:off x="660600" y="1773000"/>
            <a:ext cx="10870560" cy="3194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A1B4263B-79FE-455E-A067-AD2134EE6FD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86360" y="825840"/>
            <a:ext cx="11219040" cy="282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660600" y="1773000"/>
            <a:ext cx="5304600" cy="3194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6230880" y="1773000"/>
            <a:ext cx="5304600" cy="3194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772A29F2-B91C-456D-B4B5-E515F3FAE24A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86360" y="825840"/>
            <a:ext cx="11219040" cy="282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027F0192-05A1-423D-81CB-CE85BA707B32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subTitle"/>
          </p:nvPr>
        </p:nvSpPr>
        <p:spPr>
          <a:xfrm>
            <a:off x="486360" y="825840"/>
            <a:ext cx="11219040" cy="1309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C4A7A7A6-D772-4FFF-A9C2-AB38381BA363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86360" y="825840"/>
            <a:ext cx="11219040" cy="282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660600" y="1773000"/>
            <a:ext cx="5304600" cy="1523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6230880" y="1773000"/>
            <a:ext cx="5304600" cy="3194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660600" y="3441600"/>
            <a:ext cx="5304600" cy="1523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24D45B65-7BC8-4595-9315-22AD05D1A36E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86360" y="825840"/>
            <a:ext cx="11219040" cy="282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subTitle"/>
          </p:nvPr>
        </p:nvSpPr>
        <p:spPr>
          <a:xfrm>
            <a:off x="660600" y="1773000"/>
            <a:ext cx="10870560" cy="3194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78C3BB5-FD1C-4C13-BC47-4D5542D9BAB4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86360" y="825840"/>
            <a:ext cx="11219040" cy="282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660600" y="1773000"/>
            <a:ext cx="5304600" cy="3194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6230880" y="1773000"/>
            <a:ext cx="5304600" cy="1523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230880" y="3441600"/>
            <a:ext cx="5304600" cy="1523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BACA6ED3-48E0-4F38-981E-2DC181ECAB9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86360" y="825840"/>
            <a:ext cx="11219040" cy="282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/>
          </p:nvPr>
        </p:nvSpPr>
        <p:spPr>
          <a:xfrm>
            <a:off x="660600" y="1773000"/>
            <a:ext cx="5304600" cy="1523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/>
          </p:nvPr>
        </p:nvSpPr>
        <p:spPr>
          <a:xfrm>
            <a:off x="6230880" y="1773000"/>
            <a:ext cx="5304600" cy="1523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6" name="PlaceHolder 4"/>
          <p:cNvSpPr>
            <a:spLocks noGrp="1"/>
          </p:cNvSpPr>
          <p:nvPr>
            <p:ph/>
          </p:nvPr>
        </p:nvSpPr>
        <p:spPr>
          <a:xfrm>
            <a:off x="660600" y="3441600"/>
            <a:ext cx="10870560" cy="1523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95B547D9-D0DC-46A7-A6FD-404E2A4663B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86360" y="825840"/>
            <a:ext cx="11219040" cy="282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/>
          </p:nvPr>
        </p:nvSpPr>
        <p:spPr>
          <a:xfrm>
            <a:off x="660600" y="1773000"/>
            <a:ext cx="10870560" cy="1523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/>
          </p:nvPr>
        </p:nvSpPr>
        <p:spPr>
          <a:xfrm>
            <a:off x="660600" y="3441600"/>
            <a:ext cx="10870560" cy="1523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919B49BD-95B5-442B-8C45-635A691A3395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86360" y="825840"/>
            <a:ext cx="11219040" cy="282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/>
          </p:nvPr>
        </p:nvSpPr>
        <p:spPr>
          <a:xfrm>
            <a:off x="660600" y="1773000"/>
            <a:ext cx="5304600" cy="1523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/>
          </p:nvPr>
        </p:nvSpPr>
        <p:spPr>
          <a:xfrm>
            <a:off x="6230880" y="1773000"/>
            <a:ext cx="5304600" cy="1523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4"/>
          <p:cNvSpPr>
            <a:spLocks noGrp="1"/>
          </p:cNvSpPr>
          <p:nvPr>
            <p:ph/>
          </p:nvPr>
        </p:nvSpPr>
        <p:spPr>
          <a:xfrm>
            <a:off x="660600" y="3441600"/>
            <a:ext cx="5304600" cy="1523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4" name="PlaceHolder 5"/>
          <p:cNvSpPr>
            <a:spLocks noGrp="1"/>
          </p:cNvSpPr>
          <p:nvPr>
            <p:ph/>
          </p:nvPr>
        </p:nvSpPr>
        <p:spPr>
          <a:xfrm>
            <a:off x="6230880" y="3441600"/>
            <a:ext cx="5304600" cy="1523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F49BE718-07D4-43D8-8D6C-45EAB2EB3A57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86360" y="825840"/>
            <a:ext cx="11219040" cy="282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660600" y="1773000"/>
            <a:ext cx="3499920" cy="1523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/>
          </p:nvPr>
        </p:nvSpPr>
        <p:spPr>
          <a:xfrm>
            <a:off x="4335840" y="1773000"/>
            <a:ext cx="3499920" cy="1523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/>
          </p:nvPr>
        </p:nvSpPr>
        <p:spPr>
          <a:xfrm>
            <a:off x="8011080" y="1773000"/>
            <a:ext cx="3499920" cy="1523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PlaceHolder 5"/>
          <p:cNvSpPr>
            <a:spLocks noGrp="1"/>
          </p:cNvSpPr>
          <p:nvPr>
            <p:ph/>
          </p:nvPr>
        </p:nvSpPr>
        <p:spPr>
          <a:xfrm>
            <a:off x="660600" y="3441600"/>
            <a:ext cx="3499920" cy="1523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0" name="PlaceHolder 6"/>
          <p:cNvSpPr>
            <a:spLocks noGrp="1"/>
          </p:cNvSpPr>
          <p:nvPr>
            <p:ph/>
          </p:nvPr>
        </p:nvSpPr>
        <p:spPr>
          <a:xfrm>
            <a:off x="4335840" y="3441600"/>
            <a:ext cx="3499920" cy="1523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PlaceHolder 7"/>
          <p:cNvSpPr>
            <a:spLocks noGrp="1"/>
          </p:cNvSpPr>
          <p:nvPr>
            <p:ph/>
          </p:nvPr>
        </p:nvSpPr>
        <p:spPr>
          <a:xfrm>
            <a:off x="8011080" y="3441600"/>
            <a:ext cx="3499920" cy="1523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B59FA185-D656-4121-8B81-E2CE56311515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86360" y="825840"/>
            <a:ext cx="11219040" cy="282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660600" y="1773000"/>
            <a:ext cx="10870560" cy="3194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B2E6CE0-F83E-433F-BD6A-830F620E8B7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86360" y="825840"/>
            <a:ext cx="11219040" cy="282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660600" y="1773000"/>
            <a:ext cx="5304600" cy="3194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6230880" y="1773000"/>
            <a:ext cx="5304600" cy="3194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0BAFF2F-B956-44AE-87B3-41C08768FB59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86360" y="825840"/>
            <a:ext cx="11219040" cy="282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D344616-0D46-41A6-A037-DB3B6EE70C8A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subTitle"/>
          </p:nvPr>
        </p:nvSpPr>
        <p:spPr>
          <a:xfrm>
            <a:off x="486360" y="825840"/>
            <a:ext cx="11219040" cy="1309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EEB5A73-095F-4B3B-A553-2E5FE92F133C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86360" y="825840"/>
            <a:ext cx="11219040" cy="282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660600" y="1773000"/>
            <a:ext cx="5304600" cy="1523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6230880" y="1773000"/>
            <a:ext cx="5304600" cy="3194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660600" y="3441600"/>
            <a:ext cx="5304600" cy="1523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5FB4F68-EE02-4E5E-B57A-E1048BF7B7A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86360" y="825840"/>
            <a:ext cx="11219040" cy="282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660600" y="1773000"/>
            <a:ext cx="5304600" cy="3194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6230880" y="1773000"/>
            <a:ext cx="5304600" cy="1523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/>
          </p:nvPr>
        </p:nvSpPr>
        <p:spPr>
          <a:xfrm>
            <a:off x="6230880" y="3441600"/>
            <a:ext cx="5304600" cy="1523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79AF85B-DE79-42F2-B137-60D3AF8506A6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86360" y="825840"/>
            <a:ext cx="11219040" cy="282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660600" y="1773000"/>
            <a:ext cx="5304600" cy="1523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/>
          </p:nvPr>
        </p:nvSpPr>
        <p:spPr>
          <a:xfrm>
            <a:off x="6230880" y="1773000"/>
            <a:ext cx="5304600" cy="1523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/>
          </p:nvPr>
        </p:nvSpPr>
        <p:spPr>
          <a:xfrm>
            <a:off x="660600" y="3441600"/>
            <a:ext cx="10870560" cy="1523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7EE1485-7FE5-4F6F-ADDE-D88C1BC5455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bk object 16"/>
          <p:cNvSpPr/>
          <p:nvPr/>
        </p:nvSpPr>
        <p:spPr>
          <a:xfrm>
            <a:off x="9377280" y="4680"/>
            <a:ext cx="1218960" cy="6853320"/>
          </a:xfrm>
          <a:custGeom>
            <a:avLst/>
            <a:gdLst/>
            <a:ahLst/>
            <a:rect l="l" t="t" r="r" b="b"/>
            <a:pathLst>
              <a:path w="1219200" h="6853555">
                <a:moveTo>
                  <a:pt x="0" y="0"/>
                </a:moveTo>
                <a:lnTo>
                  <a:pt x="1218710" y="6852958"/>
                </a:lnTo>
              </a:path>
            </a:pathLst>
          </a:custGeom>
          <a:noFill/>
          <a:ln w="9359">
            <a:solidFill>
              <a:srgbClr val="bebebe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bk object 17"/>
          <p:cNvSpPr/>
          <p:nvPr/>
        </p:nvSpPr>
        <p:spPr>
          <a:xfrm>
            <a:off x="7449120" y="3695040"/>
            <a:ext cx="4742280" cy="3162600"/>
          </a:xfrm>
          <a:custGeom>
            <a:avLst/>
            <a:gdLst/>
            <a:ahLst/>
            <a:rect l="l" t="t" r="r" b="b"/>
            <a:pathLst>
              <a:path w="4742815" h="3162934">
                <a:moveTo>
                  <a:pt x="4742293" y="0"/>
                </a:moveTo>
                <a:lnTo>
                  <a:pt x="0" y="3162594"/>
                </a:lnTo>
              </a:path>
            </a:pathLst>
          </a:custGeom>
          <a:noFill/>
          <a:ln w="9359">
            <a:solidFill>
              <a:srgbClr val="d8d8d8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" name="bk object 18"/>
          <p:cNvSpPr/>
          <p:nvPr/>
        </p:nvSpPr>
        <p:spPr>
          <a:xfrm>
            <a:off x="9181800" y="0"/>
            <a:ext cx="3009600" cy="6857640"/>
          </a:xfrm>
          <a:custGeom>
            <a:avLst/>
            <a:gdLst/>
            <a:ahLst/>
            <a:rect l="l" t="t" r="r" b="b"/>
            <a:pathLst>
              <a:path w="3009900" h="6858000">
                <a:moveTo>
                  <a:pt x="3009489" y="0"/>
                </a:moveTo>
                <a:lnTo>
                  <a:pt x="2044677" y="0"/>
                </a:lnTo>
                <a:lnTo>
                  <a:pt x="0" y="6857631"/>
                </a:lnTo>
                <a:lnTo>
                  <a:pt x="3009489" y="6857631"/>
                </a:lnTo>
                <a:lnTo>
                  <a:pt x="3009489" y="0"/>
                </a:lnTo>
                <a:close/>
              </a:path>
            </a:pathLst>
          </a:custGeom>
          <a:solidFill>
            <a:srgbClr val="8fc12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" name="bk object 19"/>
          <p:cNvSpPr/>
          <p:nvPr/>
        </p:nvSpPr>
        <p:spPr>
          <a:xfrm>
            <a:off x="9603000" y="0"/>
            <a:ext cx="2588400" cy="6857640"/>
          </a:xfrm>
          <a:custGeom>
            <a:avLst/>
            <a:gdLst/>
            <a:ahLst/>
            <a:rect l="l" t="t" r="r" b="b"/>
            <a:pathLst>
              <a:path w="2588895" h="6858000">
                <a:moveTo>
                  <a:pt x="2588475" y="0"/>
                </a:moveTo>
                <a:lnTo>
                  <a:pt x="0" y="0"/>
                </a:lnTo>
                <a:lnTo>
                  <a:pt x="1208545" y="6857631"/>
                </a:lnTo>
                <a:lnTo>
                  <a:pt x="2588475" y="6857631"/>
                </a:lnTo>
                <a:lnTo>
                  <a:pt x="2588475" y="0"/>
                </a:lnTo>
                <a:close/>
              </a:path>
            </a:pathLst>
          </a:custGeom>
          <a:solidFill>
            <a:srgbClr val="8fc12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" name="bk object 20"/>
          <p:cNvSpPr/>
          <p:nvPr/>
        </p:nvSpPr>
        <p:spPr>
          <a:xfrm>
            <a:off x="8934120" y="3047760"/>
            <a:ext cx="3258000" cy="3810240"/>
          </a:xfrm>
          <a:custGeom>
            <a:avLst/>
            <a:gdLst/>
            <a:ahLst/>
            <a:rect l="l" t="t" r="r" b="b"/>
            <a:pathLst>
              <a:path w="3258184" h="3810634">
                <a:moveTo>
                  <a:pt x="3257639" y="414"/>
                </a:moveTo>
                <a:lnTo>
                  <a:pt x="304" y="3810241"/>
                </a:lnTo>
                <a:lnTo>
                  <a:pt x="3257639" y="3810241"/>
                </a:lnTo>
                <a:lnTo>
                  <a:pt x="3257639" y="414"/>
                </a:lnTo>
              </a:path>
            </a:pathLst>
          </a:custGeom>
          <a:solidFill>
            <a:srgbClr val="539f2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" name="bk object 21"/>
          <p:cNvSpPr/>
          <p:nvPr/>
        </p:nvSpPr>
        <p:spPr>
          <a:xfrm>
            <a:off x="9338040" y="0"/>
            <a:ext cx="2853360" cy="6857640"/>
          </a:xfrm>
          <a:custGeom>
            <a:avLst/>
            <a:gdLst/>
            <a:ahLst/>
            <a:rect l="l" t="t" r="r" b="b"/>
            <a:pathLst>
              <a:path w="2853690" h="6858000">
                <a:moveTo>
                  <a:pt x="2853450" y="0"/>
                </a:moveTo>
                <a:lnTo>
                  <a:pt x="0" y="0"/>
                </a:lnTo>
                <a:lnTo>
                  <a:pt x="2469934" y="6857631"/>
                </a:lnTo>
                <a:lnTo>
                  <a:pt x="2853450" y="6857631"/>
                </a:lnTo>
                <a:lnTo>
                  <a:pt x="2853450" y="0"/>
                </a:lnTo>
                <a:close/>
              </a:path>
            </a:pathLst>
          </a:custGeom>
          <a:solidFill>
            <a:srgbClr val="3e7718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" name="bk object 22"/>
          <p:cNvSpPr/>
          <p:nvPr/>
        </p:nvSpPr>
        <p:spPr>
          <a:xfrm>
            <a:off x="10896480" y="0"/>
            <a:ext cx="1294920" cy="6857640"/>
          </a:xfrm>
          <a:custGeom>
            <a:avLst/>
            <a:gdLst/>
            <a:ahLst/>
            <a:rect l="l" t="t" r="r" b="b"/>
            <a:pathLst>
              <a:path w="1295400" h="6858000">
                <a:moveTo>
                  <a:pt x="1294851" y="0"/>
                </a:moveTo>
                <a:lnTo>
                  <a:pt x="1022687" y="0"/>
                </a:lnTo>
                <a:lnTo>
                  <a:pt x="0" y="6857631"/>
                </a:lnTo>
                <a:lnTo>
                  <a:pt x="1294851" y="6857631"/>
                </a:lnTo>
                <a:lnTo>
                  <a:pt x="1294851" y="0"/>
                </a:lnTo>
                <a:close/>
              </a:path>
            </a:pathLst>
          </a:custGeom>
          <a:solidFill>
            <a:srgbClr val="bfe373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" name="bk object 23"/>
          <p:cNvSpPr/>
          <p:nvPr/>
        </p:nvSpPr>
        <p:spPr>
          <a:xfrm>
            <a:off x="10936080" y="0"/>
            <a:ext cx="1254960" cy="6857640"/>
          </a:xfrm>
          <a:custGeom>
            <a:avLst/>
            <a:gdLst/>
            <a:ahLst/>
            <a:rect l="l" t="t" r="r" b="b"/>
            <a:pathLst>
              <a:path w="1255395" h="6858000">
                <a:moveTo>
                  <a:pt x="1255172" y="0"/>
                </a:moveTo>
                <a:lnTo>
                  <a:pt x="0" y="0"/>
                </a:lnTo>
                <a:lnTo>
                  <a:pt x="1114728" y="6857631"/>
                </a:lnTo>
                <a:lnTo>
                  <a:pt x="1255172" y="6857631"/>
                </a:lnTo>
                <a:lnTo>
                  <a:pt x="1255172" y="0"/>
                </a:lnTo>
                <a:close/>
              </a:path>
            </a:pathLst>
          </a:custGeom>
          <a:solidFill>
            <a:srgbClr val="8fc12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" name="bk object 24"/>
          <p:cNvSpPr/>
          <p:nvPr/>
        </p:nvSpPr>
        <p:spPr>
          <a:xfrm>
            <a:off x="10372680" y="3590640"/>
            <a:ext cx="1819080" cy="3267360"/>
          </a:xfrm>
          <a:custGeom>
            <a:avLst/>
            <a:gdLst/>
            <a:ahLst/>
            <a:rect l="l" t="t" r="r" b="b"/>
            <a:pathLst>
              <a:path w="1819275" h="3267709">
                <a:moveTo>
                  <a:pt x="1819085" y="636"/>
                </a:moveTo>
                <a:lnTo>
                  <a:pt x="197" y="3267354"/>
                </a:lnTo>
                <a:lnTo>
                  <a:pt x="1819085" y="3267354"/>
                </a:lnTo>
                <a:lnTo>
                  <a:pt x="1819085" y="636"/>
                </a:lnTo>
              </a:path>
            </a:pathLst>
          </a:custGeom>
          <a:solidFill>
            <a:srgbClr val="8fc12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" name="bk object 25"/>
          <p:cNvSpPr/>
          <p:nvPr/>
        </p:nvSpPr>
        <p:spPr>
          <a:xfrm>
            <a:off x="0" y="4009680"/>
            <a:ext cx="447840" cy="2848320"/>
          </a:xfrm>
          <a:custGeom>
            <a:avLst/>
            <a:gdLst/>
            <a:ahLst/>
            <a:rect l="l" t="t" r="r" b="b"/>
            <a:pathLst>
              <a:path w="448309" h="2848609">
                <a:moveTo>
                  <a:pt x="0" y="0"/>
                </a:moveTo>
                <a:lnTo>
                  <a:pt x="0" y="2848317"/>
                </a:lnTo>
                <a:lnTo>
                  <a:pt x="447784" y="2848317"/>
                </a:lnTo>
                <a:lnTo>
                  <a:pt x="0" y="0"/>
                </a:lnTo>
              </a:path>
            </a:pathLst>
          </a:custGeom>
          <a:solidFill>
            <a:srgbClr val="8fc12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86360" y="825840"/>
            <a:ext cx="11219040" cy="282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Для правки текста </a:t>
            </a: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заглавия щёлкните </a:t>
            </a: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мышью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660600" y="1773000"/>
            <a:ext cx="10870560" cy="3194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ftr" idx="1"/>
          </p:nvPr>
        </p:nvSpPr>
        <p:spPr>
          <a:xfrm>
            <a:off x="4145400" y="6378120"/>
            <a:ext cx="3900960" cy="34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algn="ctr">
              <a:buNone/>
              <a:defRPr b="0" lang="ru-RU" sz="1400" spc="-1" strike="noStrike">
                <a:latin typeface="Times New Roman"/>
              </a:defRPr>
            </a:lvl1pPr>
          </a:lstStyle>
          <a:p>
            <a:pPr algn="ctr">
              <a:buNone/>
            </a:pPr>
            <a:r>
              <a:rPr b="0" lang="ru-RU" sz="1400" spc="-1" strike="noStrike">
                <a:latin typeface="Times New Roman"/>
              </a:rPr>
              <a:t>&lt;нижний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13" name="PlaceHolder 4"/>
          <p:cNvSpPr>
            <a:spLocks noGrp="1"/>
          </p:cNvSpPr>
          <p:nvPr>
            <p:ph type="dt" idx="2"/>
          </p:nvPr>
        </p:nvSpPr>
        <p:spPr>
          <a:xfrm>
            <a:off x="609480" y="6378120"/>
            <a:ext cx="2803680" cy="34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>
              <a:lnSpc>
                <a:spcPct val="100000"/>
              </a:lnSpc>
              <a:buNone/>
              <a:defRPr b="0" lang="en-US" sz="1800" spc="-1" strike="noStrike">
                <a:solidFill>
                  <a:srgbClr val="b2b2b2"/>
                </a:solidFill>
                <a:latin typeface="Calibri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b="0" lang="en-US" sz="1800" spc="-1" strike="noStrike">
                <a:solidFill>
                  <a:srgbClr val="b2b2b2"/>
                </a:solidFill>
                <a:latin typeface="Calibri"/>
              </a:rPr>
              <a:t>&lt;дата/время&gt;</a:t>
            </a:r>
            <a:endParaRPr b="0" lang="ru-RU" sz="1800" spc="-1" strike="noStrike">
              <a:latin typeface="Times New Roman"/>
            </a:endParaRPr>
          </a:p>
        </p:txBody>
      </p:sp>
      <p:sp>
        <p:nvSpPr>
          <p:cNvPr id="14" name="PlaceHolder 5"/>
          <p:cNvSpPr>
            <a:spLocks noGrp="1"/>
          </p:cNvSpPr>
          <p:nvPr>
            <p:ph type="sldNum" idx="3"/>
          </p:nvPr>
        </p:nvSpPr>
        <p:spPr>
          <a:xfrm>
            <a:off x="8778240" y="6378120"/>
            <a:ext cx="2803680" cy="34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algn="r">
              <a:lnSpc>
                <a:spcPct val="100000"/>
              </a:lnSpc>
              <a:buNone/>
              <a:defRPr b="0" lang="ru-RU" sz="1800" spc="-1" strike="noStrike">
                <a:solidFill>
                  <a:srgbClr val="b2b2b2"/>
                </a:solidFill>
                <a:latin typeface="Calibri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92780E90-ACCA-4FA4-A1A3-D6960FF6E62C}" type="slidenum">
              <a:rPr b="0" lang="ru-RU" sz="1800" spc="-1" strike="noStrike">
                <a:solidFill>
                  <a:srgbClr val="b2b2b2"/>
                </a:solidFill>
                <a:latin typeface="Calibri"/>
              </a:rPr>
              <a:t>&lt;номер&gt;</a:t>
            </a:fld>
            <a:endParaRPr b="0" lang="ru-RU" sz="18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bk object 16"/>
          <p:cNvSpPr/>
          <p:nvPr/>
        </p:nvSpPr>
        <p:spPr>
          <a:xfrm>
            <a:off x="9377280" y="4680"/>
            <a:ext cx="1218960" cy="6853320"/>
          </a:xfrm>
          <a:custGeom>
            <a:avLst/>
            <a:gdLst/>
            <a:ahLst/>
            <a:rect l="l" t="t" r="r" b="b"/>
            <a:pathLst>
              <a:path w="1219200" h="6853555">
                <a:moveTo>
                  <a:pt x="0" y="0"/>
                </a:moveTo>
                <a:lnTo>
                  <a:pt x="1218710" y="6852958"/>
                </a:lnTo>
              </a:path>
            </a:pathLst>
          </a:custGeom>
          <a:noFill/>
          <a:ln w="9359">
            <a:solidFill>
              <a:srgbClr val="bebebe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2" name="bk object 17"/>
          <p:cNvSpPr/>
          <p:nvPr/>
        </p:nvSpPr>
        <p:spPr>
          <a:xfrm>
            <a:off x="7449120" y="3695040"/>
            <a:ext cx="4742280" cy="3162600"/>
          </a:xfrm>
          <a:custGeom>
            <a:avLst/>
            <a:gdLst/>
            <a:ahLst/>
            <a:rect l="l" t="t" r="r" b="b"/>
            <a:pathLst>
              <a:path w="4742815" h="3162934">
                <a:moveTo>
                  <a:pt x="4742293" y="0"/>
                </a:moveTo>
                <a:lnTo>
                  <a:pt x="0" y="3162594"/>
                </a:lnTo>
              </a:path>
            </a:pathLst>
          </a:custGeom>
          <a:noFill/>
          <a:ln w="9359">
            <a:solidFill>
              <a:srgbClr val="d8d8d8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3" name="bk object 18"/>
          <p:cNvSpPr/>
          <p:nvPr/>
        </p:nvSpPr>
        <p:spPr>
          <a:xfrm>
            <a:off x="9181800" y="0"/>
            <a:ext cx="3009600" cy="6857640"/>
          </a:xfrm>
          <a:custGeom>
            <a:avLst/>
            <a:gdLst/>
            <a:ahLst/>
            <a:rect l="l" t="t" r="r" b="b"/>
            <a:pathLst>
              <a:path w="3009900" h="6858000">
                <a:moveTo>
                  <a:pt x="3009489" y="0"/>
                </a:moveTo>
                <a:lnTo>
                  <a:pt x="2044677" y="0"/>
                </a:lnTo>
                <a:lnTo>
                  <a:pt x="0" y="6857631"/>
                </a:lnTo>
                <a:lnTo>
                  <a:pt x="3009489" y="6857631"/>
                </a:lnTo>
                <a:lnTo>
                  <a:pt x="3009489" y="0"/>
                </a:lnTo>
                <a:close/>
              </a:path>
            </a:pathLst>
          </a:custGeom>
          <a:solidFill>
            <a:srgbClr val="8fc12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4" name="bk object 19"/>
          <p:cNvSpPr/>
          <p:nvPr/>
        </p:nvSpPr>
        <p:spPr>
          <a:xfrm>
            <a:off x="9603000" y="0"/>
            <a:ext cx="2588400" cy="6857640"/>
          </a:xfrm>
          <a:custGeom>
            <a:avLst/>
            <a:gdLst/>
            <a:ahLst/>
            <a:rect l="l" t="t" r="r" b="b"/>
            <a:pathLst>
              <a:path w="2588895" h="6858000">
                <a:moveTo>
                  <a:pt x="2588475" y="0"/>
                </a:moveTo>
                <a:lnTo>
                  <a:pt x="0" y="0"/>
                </a:lnTo>
                <a:lnTo>
                  <a:pt x="1208545" y="6857631"/>
                </a:lnTo>
                <a:lnTo>
                  <a:pt x="2588475" y="6857631"/>
                </a:lnTo>
                <a:lnTo>
                  <a:pt x="2588475" y="0"/>
                </a:lnTo>
                <a:close/>
              </a:path>
            </a:pathLst>
          </a:custGeom>
          <a:solidFill>
            <a:srgbClr val="8fc12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5" name="bk object 20"/>
          <p:cNvSpPr/>
          <p:nvPr/>
        </p:nvSpPr>
        <p:spPr>
          <a:xfrm>
            <a:off x="8934120" y="3047760"/>
            <a:ext cx="3258000" cy="3810240"/>
          </a:xfrm>
          <a:custGeom>
            <a:avLst/>
            <a:gdLst/>
            <a:ahLst/>
            <a:rect l="l" t="t" r="r" b="b"/>
            <a:pathLst>
              <a:path w="3258184" h="3810634">
                <a:moveTo>
                  <a:pt x="3257639" y="414"/>
                </a:moveTo>
                <a:lnTo>
                  <a:pt x="304" y="3810241"/>
                </a:lnTo>
                <a:lnTo>
                  <a:pt x="3257639" y="3810241"/>
                </a:lnTo>
                <a:lnTo>
                  <a:pt x="3257639" y="414"/>
                </a:lnTo>
              </a:path>
            </a:pathLst>
          </a:custGeom>
          <a:solidFill>
            <a:srgbClr val="539f2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6" name="bk object 21"/>
          <p:cNvSpPr/>
          <p:nvPr/>
        </p:nvSpPr>
        <p:spPr>
          <a:xfrm>
            <a:off x="9338040" y="0"/>
            <a:ext cx="2853360" cy="6857640"/>
          </a:xfrm>
          <a:custGeom>
            <a:avLst/>
            <a:gdLst/>
            <a:ahLst/>
            <a:rect l="l" t="t" r="r" b="b"/>
            <a:pathLst>
              <a:path w="2853690" h="6858000">
                <a:moveTo>
                  <a:pt x="2853450" y="0"/>
                </a:moveTo>
                <a:lnTo>
                  <a:pt x="0" y="0"/>
                </a:lnTo>
                <a:lnTo>
                  <a:pt x="2469934" y="6857631"/>
                </a:lnTo>
                <a:lnTo>
                  <a:pt x="2853450" y="6857631"/>
                </a:lnTo>
                <a:lnTo>
                  <a:pt x="2853450" y="0"/>
                </a:lnTo>
                <a:close/>
              </a:path>
            </a:pathLst>
          </a:custGeom>
          <a:solidFill>
            <a:srgbClr val="3e7718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7" name="bk object 22"/>
          <p:cNvSpPr/>
          <p:nvPr/>
        </p:nvSpPr>
        <p:spPr>
          <a:xfrm>
            <a:off x="10896480" y="0"/>
            <a:ext cx="1294920" cy="6857640"/>
          </a:xfrm>
          <a:custGeom>
            <a:avLst/>
            <a:gdLst/>
            <a:ahLst/>
            <a:rect l="l" t="t" r="r" b="b"/>
            <a:pathLst>
              <a:path w="1295400" h="6858000">
                <a:moveTo>
                  <a:pt x="1294851" y="0"/>
                </a:moveTo>
                <a:lnTo>
                  <a:pt x="1022687" y="0"/>
                </a:lnTo>
                <a:lnTo>
                  <a:pt x="0" y="6857631"/>
                </a:lnTo>
                <a:lnTo>
                  <a:pt x="1294851" y="6857631"/>
                </a:lnTo>
                <a:lnTo>
                  <a:pt x="1294851" y="0"/>
                </a:lnTo>
                <a:close/>
              </a:path>
            </a:pathLst>
          </a:custGeom>
          <a:solidFill>
            <a:srgbClr val="bfe373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8" name="bk object 23"/>
          <p:cNvSpPr/>
          <p:nvPr/>
        </p:nvSpPr>
        <p:spPr>
          <a:xfrm>
            <a:off x="10936080" y="0"/>
            <a:ext cx="1254960" cy="6857640"/>
          </a:xfrm>
          <a:custGeom>
            <a:avLst/>
            <a:gdLst/>
            <a:ahLst/>
            <a:rect l="l" t="t" r="r" b="b"/>
            <a:pathLst>
              <a:path w="1255395" h="6858000">
                <a:moveTo>
                  <a:pt x="1255172" y="0"/>
                </a:moveTo>
                <a:lnTo>
                  <a:pt x="0" y="0"/>
                </a:lnTo>
                <a:lnTo>
                  <a:pt x="1114728" y="6857631"/>
                </a:lnTo>
                <a:lnTo>
                  <a:pt x="1255172" y="6857631"/>
                </a:lnTo>
                <a:lnTo>
                  <a:pt x="1255172" y="0"/>
                </a:lnTo>
                <a:close/>
              </a:path>
            </a:pathLst>
          </a:custGeom>
          <a:solidFill>
            <a:srgbClr val="8fc12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9" name="bk object 24"/>
          <p:cNvSpPr/>
          <p:nvPr/>
        </p:nvSpPr>
        <p:spPr>
          <a:xfrm>
            <a:off x="10372680" y="3590640"/>
            <a:ext cx="1819080" cy="3267360"/>
          </a:xfrm>
          <a:custGeom>
            <a:avLst/>
            <a:gdLst/>
            <a:ahLst/>
            <a:rect l="l" t="t" r="r" b="b"/>
            <a:pathLst>
              <a:path w="1819275" h="3267709">
                <a:moveTo>
                  <a:pt x="1819085" y="636"/>
                </a:moveTo>
                <a:lnTo>
                  <a:pt x="197" y="3267354"/>
                </a:lnTo>
                <a:lnTo>
                  <a:pt x="1819085" y="3267354"/>
                </a:lnTo>
                <a:lnTo>
                  <a:pt x="1819085" y="636"/>
                </a:lnTo>
              </a:path>
            </a:pathLst>
          </a:custGeom>
          <a:solidFill>
            <a:srgbClr val="8fc12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0" name="bk object 25"/>
          <p:cNvSpPr/>
          <p:nvPr/>
        </p:nvSpPr>
        <p:spPr>
          <a:xfrm>
            <a:off x="0" y="4009680"/>
            <a:ext cx="447840" cy="2848320"/>
          </a:xfrm>
          <a:custGeom>
            <a:avLst/>
            <a:gdLst/>
            <a:ahLst/>
            <a:rect l="l" t="t" r="r" b="b"/>
            <a:pathLst>
              <a:path w="448309" h="2848609">
                <a:moveTo>
                  <a:pt x="0" y="0"/>
                </a:moveTo>
                <a:lnTo>
                  <a:pt x="0" y="2848317"/>
                </a:lnTo>
                <a:lnTo>
                  <a:pt x="447784" y="2848317"/>
                </a:lnTo>
                <a:lnTo>
                  <a:pt x="0" y="0"/>
                </a:lnTo>
              </a:path>
            </a:pathLst>
          </a:custGeom>
          <a:solidFill>
            <a:srgbClr val="8fc12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1" name="PlaceHolder 1"/>
          <p:cNvSpPr>
            <a:spLocks noGrp="1"/>
          </p:cNvSpPr>
          <p:nvPr>
            <p:ph type="ftr" idx="4"/>
          </p:nvPr>
        </p:nvSpPr>
        <p:spPr>
          <a:xfrm>
            <a:off x="4145400" y="6378120"/>
            <a:ext cx="3900960" cy="34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algn="ctr">
              <a:buNone/>
              <a:defRPr b="0" lang="ru-RU" sz="1400" spc="-1" strike="noStrike">
                <a:latin typeface="Times New Roman"/>
              </a:defRPr>
            </a:lvl1pPr>
          </a:lstStyle>
          <a:p>
            <a:pPr algn="ctr">
              <a:buNone/>
            </a:pPr>
            <a:r>
              <a:rPr b="0" lang="ru-RU" sz="1400" spc="-1" strike="noStrike">
                <a:latin typeface="Times New Roman"/>
              </a:rPr>
              <a:t>&lt;нижний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dt" idx="5"/>
          </p:nvPr>
        </p:nvSpPr>
        <p:spPr>
          <a:xfrm>
            <a:off x="609480" y="6378120"/>
            <a:ext cx="2803680" cy="34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>
              <a:lnSpc>
                <a:spcPct val="100000"/>
              </a:lnSpc>
              <a:buNone/>
              <a:defRPr b="0" lang="en-US" sz="1800" spc="-1" strike="noStrike">
                <a:solidFill>
                  <a:srgbClr val="b2b2b2"/>
                </a:solidFill>
                <a:latin typeface="Calibri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b="0" lang="en-US" sz="1800" spc="-1" strike="noStrike">
                <a:solidFill>
                  <a:srgbClr val="b2b2b2"/>
                </a:solidFill>
                <a:latin typeface="Calibri"/>
              </a:rPr>
              <a:t>&lt;дата/время&gt;</a:t>
            </a:r>
            <a:endParaRPr b="0" lang="ru-RU" sz="1800" spc="-1" strike="noStrike">
              <a:latin typeface="Times New Roman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sldNum" idx="6"/>
          </p:nvPr>
        </p:nvSpPr>
        <p:spPr>
          <a:xfrm>
            <a:off x="8778240" y="6378120"/>
            <a:ext cx="2803680" cy="34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algn="r">
              <a:lnSpc>
                <a:spcPct val="100000"/>
              </a:lnSpc>
              <a:buNone/>
              <a:defRPr b="0" lang="ru-RU" sz="1800" spc="-1" strike="noStrike">
                <a:solidFill>
                  <a:srgbClr val="b2b2b2"/>
                </a:solidFill>
                <a:latin typeface="Calibri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3A80C713-2B0D-4974-9E35-4E7059E65D3D}" type="slidenum">
              <a:rPr b="0" lang="ru-RU" sz="1800" spc="-1" strike="noStrike">
                <a:solidFill>
                  <a:srgbClr val="b2b2b2"/>
                </a:solidFill>
                <a:latin typeface="Calibri"/>
              </a:rPr>
              <a:t>&lt;номер&gt;</a:t>
            </a:fld>
            <a:endParaRPr b="0" lang="ru-RU" sz="1800" spc="-1" strike="noStrike">
              <a:latin typeface="Times New Roman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Для правки текста заглавия щёлкните мышью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object 2"/>
          <p:cNvSpPr/>
          <p:nvPr/>
        </p:nvSpPr>
        <p:spPr>
          <a:xfrm>
            <a:off x="4800600" y="0"/>
            <a:ext cx="961200" cy="96084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3" name="object 3"/>
          <p:cNvSpPr/>
          <p:nvPr/>
        </p:nvSpPr>
        <p:spPr>
          <a:xfrm>
            <a:off x="2957760" y="1162440"/>
            <a:ext cx="4954680" cy="109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marL="12240" indent="1008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инис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ер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ст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ра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з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ов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ни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21" strike="noStrike">
                <a:solidFill>
                  <a:srgbClr val="000000"/>
                </a:solidFill>
                <a:latin typeface="Times New Roman"/>
              </a:rPr>
              <a:t>Мос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ковск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ой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лас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ти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, 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Гос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у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дарс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ве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ое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ав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то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ом</a:t>
            </a:r>
            <a:r>
              <a:rPr b="0" lang="ru-RU" sz="1800" spc="-21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ое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роф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ес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си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нальн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ое о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ра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з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ов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ельн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ое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у</a:t>
            </a:r>
            <a:r>
              <a:rPr b="0" lang="ru-RU" sz="1800" spc="-21" strike="noStrike">
                <a:solidFill>
                  <a:srgbClr val="000000"/>
                </a:solidFill>
                <a:latin typeface="Times New Roman"/>
              </a:rPr>
              <a:t>ч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реж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д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ени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800" spc="-21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800" spc="-21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й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и 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"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Под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мос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ов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ны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й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21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олл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дж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"Эне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рг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"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04" name="object 4"/>
          <p:cNvSpPr/>
          <p:nvPr/>
        </p:nvSpPr>
        <p:spPr>
          <a:xfrm>
            <a:off x="2917440" y="2753640"/>
            <a:ext cx="4952160" cy="54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marL="1440720" indent="-142884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Пр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езен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ц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лед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ь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800" spc="-21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г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о 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ро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-21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 н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му: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"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у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й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щ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ы"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05" name="object 5"/>
          <p:cNvSpPr/>
          <p:nvPr/>
        </p:nvSpPr>
        <p:spPr>
          <a:xfrm>
            <a:off x="8120520" y="4083480"/>
            <a:ext cx="3436920" cy="1636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marL="12600">
              <a:lnSpc>
                <a:spcPct val="100000"/>
              </a:lnSpc>
              <a:buNone/>
            </a:pPr>
            <a:r>
              <a:rPr b="0" lang="ru-RU" sz="1800" spc="-32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ы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ол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ни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л: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21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ур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сан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уг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ин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а</a:t>
            </a:r>
            <a:endParaRPr b="0" lang="ru-RU" sz="1800" spc="-1" strike="noStrike">
              <a:latin typeface="Arial"/>
            </a:endParaRPr>
          </a:p>
          <a:p>
            <a:pPr marL="1995840" indent="-25776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Кон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ан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ин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ов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4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1</a:t>
            </a:r>
            <a:r>
              <a:rPr b="0" lang="ru-RU" sz="1800" spc="-21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,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у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с</a:t>
            </a:r>
            <a:endParaRPr b="0" lang="ru-RU" sz="1800" spc="-1" strike="noStrike">
              <a:latin typeface="Arial"/>
            </a:endParaRPr>
          </a:p>
          <a:p>
            <a:pPr marL="50760" indent="-257760">
              <a:lnSpc>
                <a:spcPts val="2134"/>
              </a:lnSpc>
              <a:spcBef>
                <a:spcPts val="6"/>
              </a:spcBef>
              <a:buNone/>
              <a:tabLst>
                <a:tab algn="l" pos="0"/>
              </a:tabLst>
            </a:pP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уково</a:t>
            </a:r>
            <a:r>
              <a:rPr b="0" lang="ru-RU" sz="1800" spc="-21" strike="noStrike">
                <a:solidFill>
                  <a:srgbClr val="000000"/>
                </a:solidFill>
                <a:latin typeface="Times New Roman"/>
              </a:rPr>
              <a:t>д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ь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: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 Л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еб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д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Але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ан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д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р</a:t>
            </a:r>
            <a:endParaRPr b="0" lang="ru-RU" sz="1800" spc="-1" strike="noStrike">
              <a:latin typeface="Arial"/>
            </a:endParaRPr>
          </a:p>
          <a:p>
            <a:pPr marL="1890360" indent="-257760">
              <a:lnSpc>
                <a:spcPts val="2134"/>
              </a:lnSpc>
              <a:buNone/>
              <a:tabLst>
                <a:tab algn="l" pos="0"/>
              </a:tabLst>
            </a:pP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Влад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-21" strike="noStrike">
                <a:solidFill>
                  <a:srgbClr val="000000"/>
                </a:solidFill>
                <a:latin typeface="Times New Roman"/>
              </a:rPr>
              <a:t>ми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ров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ч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06" name="object 6"/>
          <p:cNvSpPr/>
          <p:nvPr/>
        </p:nvSpPr>
        <p:spPr>
          <a:xfrm>
            <a:off x="4530240" y="6187680"/>
            <a:ext cx="1704600" cy="47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marL="594360" indent="-58212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П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ЦС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П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"Эн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рги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" 2023г</a:t>
            </a:r>
            <a:endParaRPr b="0" lang="ru-RU" sz="155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object 2"/>
          <p:cNvSpPr/>
          <p:nvPr/>
        </p:nvSpPr>
        <p:spPr>
          <a:xfrm>
            <a:off x="660600" y="1083600"/>
            <a:ext cx="2701440" cy="533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marL="12600">
              <a:lnSpc>
                <a:spcPts val="2100"/>
              </a:lnSpc>
              <a:buNone/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2000" spc="4" strike="noStrike">
                <a:solidFill>
                  <a:srgbClr val="000000"/>
                </a:solidFill>
                <a:latin typeface="Times New Roman"/>
              </a:rPr>
              <a:t>писок</a:t>
            </a:r>
            <a:r>
              <a:rPr b="0" lang="ru-RU" sz="20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20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2000" spc="12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2000" spc="4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2000" spc="-7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2000" spc="9" strike="noStrike">
                <a:solidFill>
                  <a:srgbClr val="000000"/>
                </a:solidFill>
                <a:latin typeface="Times New Roman"/>
              </a:rPr>
              <a:t>ль</a:t>
            </a:r>
            <a:r>
              <a:rPr b="0" lang="ru-RU" sz="2000" spc="-7" strike="noStrike">
                <a:solidFill>
                  <a:srgbClr val="000000"/>
                </a:solidFill>
                <a:latin typeface="Times New Roman"/>
              </a:rPr>
              <a:t>з</a:t>
            </a:r>
            <a:r>
              <a:rPr b="0" lang="ru-RU" sz="2000" spc="9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2000" spc="-12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2000" spc="4" strike="noStrike">
                <a:solidFill>
                  <a:srgbClr val="000000"/>
                </a:solidFill>
                <a:latin typeface="Times New Roman"/>
              </a:rPr>
              <a:t>анн</a:t>
            </a:r>
            <a:r>
              <a:rPr b="0" lang="ru-RU" sz="2000" spc="9" strike="noStrike">
                <a:solidFill>
                  <a:srgbClr val="000000"/>
                </a:solidFill>
                <a:latin typeface="Times New Roman"/>
              </a:rPr>
              <a:t>ых</a:t>
            </a:r>
            <a:r>
              <a:rPr b="0" lang="ru-RU" sz="2000" spc="4" strike="noStrike">
                <a:solidFill>
                  <a:srgbClr val="000000"/>
                </a:solidFill>
                <a:latin typeface="Times New Roman"/>
              </a:rPr>
              <a:t> ис</a:t>
            </a:r>
            <a:r>
              <a:rPr b="0" lang="ru-RU" sz="2000" spc="-12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2000" spc="9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2000" spc="-1" strike="noStrike">
                <a:solidFill>
                  <a:srgbClr val="000000"/>
                </a:solidFill>
                <a:latin typeface="Times New Roman"/>
              </a:rPr>
              <a:t>ч</a:t>
            </a:r>
            <a:r>
              <a:rPr b="0" lang="ru-RU" sz="2000" spc="4" strike="noStrike">
                <a:solidFill>
                  <a:srgbClr val="000000"/>
                </a:solidFill>
                <a:latin typeface="Times New Roman"/>
              </a:rPr>
              <a:t>нико</a:t>
            </a:r>
            <a:r>
              <a:rPr b="0" lang="ru-RU" sz="2000" spc="-7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2000" spc="-1" strike="noStrike">
                <a:solidFill>
                  <a:srgbClr val="000000"/>
                </a:solidFill>
                <a:latin typeface="Times New Roman"/>
              </a:rPr>
              <a:t>: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202" name="object 3"/>
          <p:cNvSpPr/>
          <p:nvPr/>
        </p:nvSpPr>
        <p:spPr>
          <a:xfrm>
            <a:off x="9377280" y="4680"/>
            <a:ext cx="1218960" cy="6853320"/>
          </a:xfrm>
          <a:custGeom>
            <a:avLst/>
            <a:gdLst/>
            <a:ahLst/>
            <a:rect l="l" t="t" r="r" b="b"/>
            <a:pathLst>
              <a:path w="1219200" h="6853555">
                <a:moveTo>
                  <a:pt x="0" y="0"/>
                </a:moveTo>
                <a:lnTo>
                  <a:pt x="1218710" y="6852958"/>
                </a:lnTo>
              </a:path>
            </a:pathLst>
          </a:custGeom>
          <a:noFill/>
          <a:ln w="9359">
            <a:solidFill>
              <a:srgbClr val="bebebe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03" name="object 4"/>
          <p:cNvSpPr/>
          <p:nvPr/>
        </p:nvSpPr>
        <p:spPr>
          <a:xfrm>
            <a:off x="7449120" y="3695040"/>
            <a:ext cx="4742280" cy="3162600"/>
          </a:xfrm>
          <a:custGeom>
            <a:avLst/>
            <a:gdLst/>
            <a:ahLst/>
            <a:rect l="l" t="t" r="r" b="b"/>
            <a:pathLst>
              <a:path w="4742815" h="3162934">
                <a:moveTo>
                  <a:pt x="4742293" y="0"/>
                </a:moveTo>
                <a:lnTo>
                  <a:pt x="0" y="3162594"/>
                </a:lnTo>
              </a:path>
            </a:pathLst>
          </a:custGeom>
          <a:noFill/>
          <a:ln w="9359">
            <a:solidFill>
              <a:srgbClr val="d8d8d8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04" name="object 5"/>
          <p:cNvSpPr/>
          <p:nvPr/>
        </p:nvSpPr>
        <p:spPr>
          <a:xfrm>
            <a:off x="9181800" y="0"/>
            <a:ext cx="3009600" cy="6857640"/>
          </a:xfrm>
          <a:custGeom>
            <a:avLst/>
            <a:gdLst/>
            <a:ahLst/>
            <a:rect l="l" t="t" r="r" b="b"/>
            <a:pathLst>
              <a:path w="3009900" h="6858000">
                <a:moveTo>
                  <a:pt x="3009489" y="0"/>
                </a:moveTo>
                <a:lnTo>
                  <a:pt x="2044677" y="0"/>
                </a:lnTo>
                <a:lnTo>
                  <a:pt x="0" y="6857631"/>
                </a:lnTo>
                <a:lnTo>
                  <a:pt x="3009489" y="6857631"/>
                </a:lnTo>
                <a:lnTo>
                  <a:pt x="3009489" y="0"/>
                </a:lnTo>
                <a:close/>
              </a:path>
            </a:pathLst>
          </a:custGeom>
          <a:solidFill>
            <a:srgbClr val="8fc12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05" name="object 6"/>
          <p:cNvSpPr/>
          <p:nvPr/>
        </p:nvSpPr>
        <p:spPr>
          <a:xfrm>
            <a:off x="9603000" y="0"/>
            <a:ext cx="2588400" cy="6857640"/>
          </a:xfrm>
          <a:custGeom>
            <a:avLst/>
            <a:gdLst/>
            <a:ahLst/>
            <a:rect l="l" t="t" r="r" b="b"/>
            <a:pathLst>
              <a:path w="2588895" h="6858000">
                <a:moveTo>
                  <a:pt x="2588475" y="0"/>
                </a:moveTo>
                <a:lnTo>
                  <a:pt x="0" y="0"/>
                </a:lnTo>
                <a:lnTo>
                  <a:pt x="1208545" y="6857631"/>
                </a:lnTo>
                <a:lnTo>
                  <a:pt x="2588475" y="6857631"/>
                </a:lnTo>
                <a:lnTo>
                  <a:pt x="2588475" y="0"/>
                </a:lnTo>
                <a:close/>
              </a:path>
            </a:pathLst>
          </a:custGeom>
          <a:solidFill>
            <a:srgbClr val="8fc12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06" name="object 7"/>
          <p:cNvSpPr/>
          <p:nvPr/>
        </p:nvSpPr>
        <p:spPr>
          <a:xfrm>
            <a:off x="8934120" y="3047760"/>
            <a:ext cx="3258000" cy="3810240"/>
          </a:xfrm>
          <a:custGeom>
            <a:avLst/>
            <a:gdLst/>
            <a:ahLst/>
            <a:rect l="l" t="t" r="r" b="b"/>
            <a:pathLst>
              <a:path w="3258184" h="3810634">
                <a:moveTo>
                  <a:pt x="3257639" y="414"/>
                </a:moveTo>
                <a:lnTo>
                  <a:pt x="304" y="3810241"/>
                </a:lnTo>
                <a:lnTo>
                  <a:pt x="3257639" y="3810241"/>
                </a:lnTo>
                <a:lnTo>
                  <a:pt x="3257639" y="414"/>
                </a:lnTo>
              </a:path>
            </a:pathLst>
          </a:custGeom>
          <a:solidFill>
            <a:srgbClr val="539f2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07" name="object 8"/>
          <p:cNvSpPr/>
          <p:nvPr/>
        </p:nvSpPr>
        <p:spPr>
          <a:xfrm>
            <a:off x="9338040" y="0"/>
            <a:ext cx="2853360" cy="6857640"/>
          </a:xfrm>
          <a:custGeom>
            <a:avLst/>
            <a:gdLst/>
            <a:ahLst/>
            <a:rect l="l" t="t" r="r" b="b"/>
            <a:pathLst>
              <a:path w="2853690" h="6858000">
                <a:moveTo>
                  <a:pt x="2853450" y="0"/>
                </a:moveTo>
                <a:lnTo>
                  <a:pt x="0" y="0"/>
                </a:lnTo>
                <a:lnTo>
                  <a:pt x="2469934" y="6857631"/>
                </a:lnTo>
                <a:lnTo>
                  <a:pt x="2853450" y="6857631"/>
                </a:lnTo>
                <a:lnTo>
                  <a:pt x="2853450" y="0"/>
                </a:lnTo>
                <a:close/>
              </a:path>
            </a:pathLst>
          </a:custGeom>
          <a:solidFill>
            <a:srgbClr val="3e7718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08" name="object 9"/>
          <p:cNvSpPr/>
          <p:nvPr/>
        </p:nvSpPr>
        <p:spPr>
          <a:xfrm>
            <a:off x="10896480" y="0"/>
            <a:ext cx="1294920" cy="6857640"/>
          </a:xfrm>
          <a:custGeom>
            <a:avLst/>
            <a:gdLst/>
            <a:ahLst/>
            <a:rect l="l" t="t" r="r" b="b"/>
            <a:pathLst>
              <a:path w="1295400" h="6858000">
                <a:moveTo>
                  <a:pt x="1294851" y="0"/>
                </a:moveTo>
                <a:lnTo>
                  <a:pt x="1022687" y="0"/>
                </a:lnTo>
                <a:lnTo>
                  <a:pt x="0" y="6857631"/>
                </a:lnTo>
                <a:lnTo>
                  <a:pt x="1294851" y="6857631"/>
                </a:lnTo>
                <a:lnTo>
                  <a:pt x="1294851" y="0"/>
                </a:lnTo>
                <a:close/>
              </a:path>
            </a:pathLst>
          </a:custGeom>
          <a:solidFill>
            <a:srgbClr val="bfe373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09" name="object 10"/>
          <p:cNvSpPr/>
          <p:nvPr/>
        </p:nvSpPr>
        <p:spPr>
          <a:xfrm>
            <a:off x="10936080" y="0"/>
            <a:ext cx="1254960" cy="6857640"/>
          </a:xfrm>
          <a:custGeom>
            <a:avLst/>
            <a:gdLst/>
            <a:ahLst/>
            <a:rect l="l" t="t" r="r" b="b"/>
            <a:pathLst>
              <a:path w="1255395" h="6858000">
                <a:moveTo>
                  <a:pt x="1255172" y="0"/>
                </a:moveTo>
                <a:lnTo>
                  <a:pt x="0" y="0"/>
                </a:lnTo>
                <a:lnTo>
                  <a:pt x="1114728" y="6857631"/>
                </a:lnTo>
                <a:lnTo>
                  <a:pt x="1255172" y="6857631"/>
                </a:lnTo>
                <a:lnTo>
                  <a:pt x="1255172" y="0"/>
                </a:lnTo>
                <a:close/>
              </a:path>
            </a:pathLst>
          </a:custGeom>
          <a:solidFill>
            <a:srgbClr val="8fc12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10" name="object 11"/>
          <p:cNvSpPr/>
          <p:nvPr/>
        </p:nvSpPr>
        <p:spPr>
          <a:xfrm>
            <a:off x="10372680" y="3590640"/>
            <a:ext cx="1819080" cy="3267360"/>
          </a:xfrm>
          <a:custGeom>
            <a:avLst/>
            <a:gdLst/>
            <a:ahLst/>
            <a:rect l="l" t="t" r="r" b="b"/>
            <a:pathLst>
              <a:path w="1819275" h="3267709">
                <a:moveTo>
                  <a:pt x="1819085" y="636"/>
                </a:moveTo>
                <a:lnTo>
                  <a:pt x="197" y="3267354"/>
                </a:lnTo>
                <a:lnTo>
                  <a:pt x="1819085" y="3267354"/>
                </a:lnTo>
                <a:lnTo>
                  <a:pt x="1819085" y="636"/>
                </a:lnTo>
              </a:path>
            </a:pathLst>
          </a:custGeom>
          <a:solidFill>
            <a:srgbClr val="8fc12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11" name="object 12"/>
          <p:cNvSpPr/>
          <p:nvPr/>
        </p:nvSpPr>
        <p:spPr>
          <a:xfrm>
            <a:off x="660600" y="1773000"/>
            <a:ext cx="5038920" cy="3351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marL="12600">
              <a:lnSpc>
                <a:spcPct val="145000"/>
              </a:lnSpc>
              <a:buNone/>
            </a:pPr>
            <a:r>
              <a:rPr b="0" lang="ru-RU" sz="1800" spc="-1" strike="noStrike" u="sng">
                <a:solidFill>
                  <a:srgbClr val="3f3f3f"/>
                </a:solidFill>
                <a:uFillTx/>
                <a:latin typeface="Times New Roman"/>
              </a:rPr>
              <a:t>1.</a:t>
            </a:r>
            <a:r>
              <a:rPr b="0" lang="ru-RU" sz="1800" spc="4" strike="noStrike" u="sng">
                <a:solidFill>
                  <a:srgbClr val="3f3f3f"/>
                </a:solidFill>
                <a:uFillTx/>
                <a:latin typeface="Times New Roman"/>
              </a:rPr>
              <a:t> </a:t>
            </a:r>
            <a:r>
              <a:rPr b="0" lang="ru-RU" sz="1800" spc="-12" strike="noStrike" u="sng">
                <a:solidFill>
                  <a:srgbClr val="3f3f3f"/>
                </a:solidFill>
                <a:uFillTx/>
                <a:latin typeface="Times New Roman"/>
              </a:rPr>
              <a:t>htt</a:t>
            </a:r>
            <a:r>
              <a:rPr b="0" lang="ru-RU" sz="1800" spc="-7" strike="noStrike" u="sng">
                <a:solidFill>
                  <a:srgbClr val="3f3f3f"/>
                </a:solidFill>
                <a:uFillTx/>
                <a:latin typeface="Times New Roman"/>
              </a:rPr>
              <a:t>p</a:t>
            </a:r>
            <a:r>
              <a:rPr b="0" lang="ru-RU" sz="1800" spc="-15" strike="noStrike" u="sng">
                <a:solidFill>
                  <a:srgbClr val="3f3f3f"/>
                </a:solidFill>
                <a:uFillTx/>
                <a:latin typeface="Times New Roman"/>
              </a:rPr>
              <a:t>s</a:t>
            </a:r>
            <a:r>
              <a:rPr b="0" lang="ru-RU" sz="1800" spc="-12" strike="noStrike" u="sng">
                <a:solidFill>
                  <a:srgbClr val="3f3f3f"/>
                </a:solidFill>
                <a:uFillTx/>
                <a:latin typeface="Times New Roman"/>
              </a:rPr>
              <a:t>:</a:t>
            </a:r>
            <a:r>
              <a:rPr b="0" lang="ru-RU" sz="1800" spc="-1" strike="noStrike" u="sng">
                <a:solidFill>
                  <a:srgbClr val="3f3f3f"/>
                </a:solidFill>
                <a:uFillTx/>
                <a:latin typeface="Times New Roman"/>
              </a:rPr>
              <a:t>/</a:t>
            </a:r>
            <a:r>
              <a:rPr b="0" lang="ru-RU" sz="1800" spc="-12" strike="noStrike" u="sng">
                <a:solidFill>
                  <a:srgbClr val="3f3f3f"/>
                </a:solidFill>
                <a:uFillTx/>
                <a:latin typeface="Times New Roman"/>
              </a:rPr>
              <a:t>/</a:t>
            </a:r>
            <a:r>
              <a:rPr b="0" lang="ru-RU" sz="1800" spc="-7" strike="noStrike" u="sng">
                <a:solidFill>
                  <a:srgbClr val="3f3f3f"/>
                </a:solidFill>
                <a:uFillTx/>
                <a:latin typeface="Times New Roman"/>
              </a:rPr>
              <a:t>c</a:t>
            </a:r>
            <a:r>
              <a:rPr b="0" lang="ru-RU" sz="1800" spc="-12" strike="noStrike" u="sng">
                <a:solidFill>
                  <a:srgbClr val="3f3f3f"/>
                </a:solidFill>
                <a:uFillTx/>
                <a:latin typeface="Times New Roman"/>
              </a:rPr>
              <a:t>l</a:t>
            </a:r>
            <a:r>
              <a:rPr b="0" lang="ru-RU" sz="1800" spc="-7" strike="noStrike" u="sng">
                <a:solidFill>
                  <a:srgbClr val="3f3f3f"/>
                </a:solidFill>
                <a:uFillTx/>
                <a:latin typeface="Times New Roman"/>
              </a:rPr>
              <a:t>a</a:t>
            </a:r>
            <a:r>
              <a:rPr b="0" lang="ru-RU" sz="1800" spc="-15" strike="noStrike" u="sng">
                <a:solidFill>
                  <a:srgbClr val="3f3f3f"/>
                </a:solidFill>
                <a:uFillTx/>
                <a:latin typeface="Times New Roman"/>
              </a:rPr>
              <a:t>sscom</a:t>
            </a:r>
            <a:r>
              <a:rPr b="0" lang="ru-RU" sz="1800" spc="-1" strike="noStrike" u="sng">
                <a:solidFill>
                  <a:srgbClr val="3f3f3f"/>
                </a:solidFill>
                <a:uFillTx/>
                <a:latin typeface="Times New Roman"/>
              </a:rPr>
              <a:t>.</a:t>
            </a:r>
            <a:r>
              <a:rPr b="0" lang="ru-RU" sz="1800" spc="-12" strike="noStrike" u="sng">
                <a:solidFill>
                  <a:srgbClr val="3f3f3f"/>
                </a:solidFill>
                <a:uFillTx/>
                <a:latin typeface="Times New Roman"/>
              </a:rPr>
              <a:t>ru/</a:t>
            </a:r>
            <a:r>
              <a:rPr b="0" lang="ru-RU" sz="1800" spc="-7" strike="noStrike" u="sng">
                <a:solidFill>
                  <a:srgbClr val="3f3f3f"/>
                </a:solidFill>
                <a:uFillTx/>
                <a:latin typeface="Times New Roman"/>
              </a:rPr>
              <a:t>p</a:t>
            </a:r>
            <a:r>
              <a:rPr b="0" lang="ru-RU" sz="1800" spc="-12" strike="noStrike" u="sng">
                <a:solidFill>
                  <a:srgbClr val="3f3f3f"/>
                </a:solidFill>
                <a:uFillTx/>
                <a:latin typeface="Times New Roman"/>
              </a:rPr>
              <a:t>r</a:t>
            </a:r>
            <a:r>
              <a:rPr b="0" lang="ru-RU" sz="1800" spc="4" strike="noStrike" u="sng">
                <a:solidFill>
                  <a:srgbClr val="3f3f3f"/>
                </a:solidFill>
                <a:uFillTx/>
                <a:latin typeface="Times New Roman"/>
              </a:rPr>
              <a:t>o</a:t>
            </a:r>
            <a:r>
              <a:rPr b="0" lang="ru-RU" sz="1800" spc="-15" strike="noStrike" u="sng">
                <a:solidFill>
                  <a:srgbClr val="3f3f3f"/>
                </a:solidFill>
                <a:uFillTx/>
                <a:latin typeface="Times New Roman"/>
              </a:rPr>
              <a:t>d</a:t>
            </a:r>
            <a:r>
              <a:rPr b="0" lang="ru-RU" sz="1800" spc="4" strike="noStrike" u="sng">
                <a:solidFill>
                  <a:srgbClr val="3f3f3f"/>
                </a:solidFill>
                <a:uFillTx/>
                <a:latin typeface="Times New Roman"/>
              </a:rPr>
              <a:t>u</a:t>
            </a:r>
            <a:r>
              <a:rPr b="0" lang="ru-RU" sz="1800" spc="-15" strike="noStrike" u="sng">
                <a:solidFill>
                  <a:srgbClr val="3f3f3f"/>
                </a:solidFill>
                <a:uFillTx/>
                <a:latin typeface="Times New Roman"/>
              </a:rPr>
              <a:t>cts/pu</a:t>
            </a:r>
            <a:r>
              <a:rPr b="0" lang="ru-RU" sz="1800" spc="-1" strike="noStrike" u="sng">
                <a:solidFill>
                  <a:srgbClr val="3f3f3f"/>
                </a:solidFill>
                <a:uFillTx/>
                <a:latin typeface="Times New Roman"/>
              </a:rPr>
              <a:t>l</a:t>
            </a:r>
            <a:r>
              <a:rPr b="0" lang="ru-RU" sz="1800" spc="-15" strike="noStrike" u="sng">
                <a:solidFill>
                  <a:srgbClr val="3f3f3f"/>
                </a:solidFill>
                <a:uFillTx/>
                <a:latin typeface="Times New Roman"/>
              </a:rPr>
              <a:t>estoyk</a:t>
            </a:r>
            <a:r>
              <a:rPr b="0" lang="ru-RU" sz="1800" spc="-1" strike="noStrike" u="sng">
                <a:solidFill>
                  <a:srgbClr val="3f3f3f"/>
                </a:solidFill>
                <a:uFillTx/>
                <a:latin typeface="Times New Roman"/>
              </a:rPr>
              <a:t>i</a:t>
            </a:r>
            <a:r>
              <a:rPr b="0" lang="ru-RU" sz="1800" spc="-15" strike="noStrike" u="sng">
                <a:solidFill>
                  <a:srgbClr val="3f3f3f"/>
                </a:solidFill>
                <a:uFillTx/>
                <a:latin typeface="Times New Roman"/>
              </a:rPr>
              <a:t>e-shchi</a:t>
            </a:r>
            <a:r>
              <a:rPr b="0" lang="ru-RU" sz="1800" spc="-1" strike="noStrike" u="sng">
                <a:solidFill>
                  <a:srgbClr val="3f3f3f"/>
                </a:solidFill>
                <a:uFillTx/>
                <a:latin typeface="Times New Roman"/>
              </a:rPr>
              <a:t>t</a:t>
            </a:r>
            <a:r>
              <a:rPr b="0" lang="ru-RU" sz="1800" spc="-12" strike="noStrike" u="sng">
                <a:solidFill>
                  <a:srgbClr val="3f3f3f"/>
                </a:solidFill>
                <a:uFillTx/>
                <a:latin typeface="Times New Roman"/>
              </a:rPr>
              <a:t>y/</a:t>
            </a:r>
            <a:r>
              <a:rPr b="0" lang="ru-RU" sz="1800" spc="-7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-1" strike="noStrike" u="sng">
                <a:solidFill>
                  <a:srgbClr val="3f3f3f"/>
                </a:solidFill>
                <a:uFillTx/>
                <a:latin typeface="Times New Roman"/>
              </a:rPr>
              <a:t>2.</a:t>
            </a:r>
            <a:r>
              <a:rPr b="0" lang="ru-RU" sz="1800" spc="4" strike="noStrike" u="sng">
                <a:solidFill>
                  <a:srgbClr val="3f3f3f"/>
                </a:solidFill>
                <a:uFillTx/>
                <a:latin typeface="Times New Roman"/>
              </a:rPr>
              <a:t> </a:t>
            </a:r>
            <a:r>
              <a:rPr b="0" lang="ru-RU" sz="1800" spc="-12" strike="noStrike" u="sng">
                <a:solidFill>
                  <a:srgbClr val="3f3f3f"/>
                </a:solidFill>
                <a:uFillTx/>
                <a:latin typeface="Times New Roman"/>
              </a:rPr>
              <a:t>htt</a:t>
            </a:r>
            <a:r>
              <a:rPr b="0" lang="ru-RU" sz="1800" spc="-7" strike="noStrike" u="sng">
                <a:solidFill>
                  <a:srgbClr val="3f3f3f"/>
                </a:solidFill>
                <a:uFillTx/>
                <a:latin typeface="Times New Roman"/>
              </a:rPr>
              <a:t>p</a:t>
            </a:r>
            <a:r>
              <a:rPr b="0" lang="ru-RU" sz="1800" spc="-15" strike="noStrike" u="sng">
                <a:solidFill>
                  <a:srgbClr val="3f3f3f"/>
                </a:solidFill>
                <a:uFillTx/>
                <a:latin typeface="Times New Roman"/>
              </a:rPr>
              <a:t>s</a:t>
            </a:r>
            <a:r>
              <a:rPr b="0" lang="ru-RU" sz="1800" spc="-12" strike="noStrike" u="sng">
                <a:solidFill>
                  <a:srgbClr val="3f3f3f"/>
                </a:solidFill>
                <a:uFillTx/>
                <a:latin typeface="Times New Roman"/>
              </a:rPr>
              <a:t>:</a:t>
            </a:r>
            <a:r>
              <a:rPr b="0" lang="ru-RU" sz="1800" spc="-1" strike="noStrike" u="sng">
                <a:solidFill>
                  <a:srgbClr val="3f3f3f"/>
                </a:solidFill>
                <a:uFillTx/>
                <a:latin typeface="Times New Roman"/>
              </a:rPr>
              <a:t>/</a:t>
            </a:r>
            <a:r>
              <a:rPr b="0" lang="ru-RU" sz="1800" spc="-12" strike="noStrike" u="sng">
                <a:solidFill>
                  <a:srgbClr val="3f3f3f"/>
                </a:solidFill>
                <a:uFillTx/>
                <a:latin typeface="Times New Roman"/>
              </a:rPr>
              <a:t>/</a:t>
            </a:r>
            <a:r>
              <a:rPr b="0" lang="ru-RU" sz="1800" spc="-7" strike="noStrike" u="sng">
                <a:solidFill>
                  <a:srgbClr val="3f3f3f"/>
                </a:solidFill>
                <a:uFillTx/>
                <a:latin typeface="Times New Roman"/>
              </a:rPr>
              <a:t>e</a:t>
            </a:r>
            <a:r>
              <a:rPr b="0" lang="ru-RU" sz="1800" spc="-12" strike="noStrike" u="sng">
                <a:solidFill>
                  <a:srgbClr val="3f3f3f"/>
                </a:solidFill>
                <a:uFillTx/>
                <a:latin typeface="Times New Roman"/>
              </a:rPr>
              <a:t>n.wik</a:t>
            </a:r>
            <a:r>
              <a:rPr b="0" lang="ru-RU" sz="1800" spc="-1" strike="noStrike" u="sng">
                <a:solidFill>
                  <a:srgbClr val="3f3f3f"/>
                </a:solidFill>
                <a:uFillTx/>
                <a:latin typeface="Times New Roman"/>
              </a:rPr>
              <a:t>i</a:t>
            </a:r>
            <a:r>
              <a:rPr b="0" lang="ru-RU" sz="1800" spc="-12" strike="noStrike" u="sng">
                <a:solidFill>
                  <a:srgbClr val="3f3f3f"/>
                </a:solidFill>
                <a:uFillTx/>
                <a:latin typeface="Times New Roman"/>
              </a:rPr>
              <a:t>ped</a:t>
            </a:r>
            <a:r>
              <a:rPr b="0" lang="ru-RU" sz="1800" spc="-1" strike="noStrike" u="sng">
                <a:solidFill>
                  <a:srgbClr val="3f3f3f"/>
                </a:solidFill>
                <a:uFillTx/>
                <a:latin typeface="Times New Roman"/>
              </a:rPr>
              <a:t>i</a:t>
            </a:r>
            <a:r>
              <a:rPr b="0" lang="ru-RU" sz="1800" spc="-15" strike="noStrike" u="sng">
                <a:solidFill>
                  <a:srgbClr val="3f3f3f"/>
                </a:solidFill>
                <a:uFillTx/>
                <a:latin typeface="Times New Roman"/>
              </a:rPr>
              <a:t>a</a:t>
            </a:r>
            <a:r>
              <a:rPr b="0" lang="ru-RU" sz="1800" spc="-1" strike="noStrike" u="sng">
                <a:solidFill>
                  <a:srgbClr val="3f3f3f"/>
                </a:solidFill>
                <a:uFillTx/>
                <a:latin typeface="Times New Roman"/>
              </a:rPr>
              <a:t>.o</a:t>
            </a:r>
            <a:r>
              <a:rPr b="0" lang="ru-RU" sz="1800" spc="-12" strike="noStrike" u="sng">
                <a:solidFill>
                  <a:srgbClr val="3f3f3f"/>
                </a:solidFill>
                <a:uFillTx/>
                <a:latin typeface="Times New Roman"/>
              </a:rPr>
              <a:t>r</a:t>
            </a:r>
            <a:r>
              <a:rPr b="0" lang="ru-RU" sz="1800" spc="4" strike="noStrike" u="sng">
                <a:solidFill>
                  <a:srgbClr val="3f3f3f"/>
                </a:solidFill>
                <a:uFillTx/>
                <a:latin typeface="Times New Roman"/>
              </a:rPr>
              <a:t>g</a:t>
            </a:r>
            <a:r>
              <a:rPr b="0" lang="ru-RU" sz="1800" spc="-15" strike="noStrike" u="sng">
                <a:solidFill>
                  <a:srgbClr val="3f3f3f"/>
                </a:solidFill>
                <a:uFillTx/>
                <a:latin typeface="Times New Roman"/>
              </a:rPr>
              <a:t>/wiki</a:t>
            </a:r>
            <a:r>
              <a:rPr b="0" lang="ru-RU" sz="1800" spc="-1" strike="noStrike" u="sng">
                <a:solidFill>
                  <a:srgbClr val="3f3f3f"/>
                </a:solidFill>
                <a:uFillTx/>
                <a:latin typeface="Times New Roman"/>
              </a:rPr>
              <a:t>/</a:t>
            </a:r>
            <a:r>
              <a:rPr b="0" lang="ru-RU" sz="1800" spc="-15" strike="noStrike" u="sng">
                <a:solidFill>
                  <a:srgbClr val="3f3f3f"/>
                </a:solidFill>
                <a:uFillTx/>
                <a:latin typeface="Times New Roman"/>
              </a:rPr>
              <a:t>Bal</a:t>
            </a:r>
            <a:r>
              <a:rPr b="0" lang="ru-RU" sz="1800" spc="-1" strike="noStrike" u="sng">
                <a:solidFill>
                  <a:srgbClr val="3f3f3f"/>
                </a:solidFill>
                <a:uFillTx/>
                <a:latin typeface="Times New Roman"/>
              </a:rPr>
              <a:t>l</a:t>
            </a:r>
            <a:r>
              <a:rPr b="0" lang="ru-RU" sz="1800" spc="-15" strike="noStrike" u="sng">
                <a:solidFill>
                  <a:srgbClr val="3f3f3f"/>
                </a:solidFill>
                <a:uFillTx/>
                <a:latin typeface="Times New Roman"/>
              </a:rPr>
              <a:t>ist</a:t>
            </a:r>
            <a:r>
              <a:rPr b="0" lang="ru-RU" sz="1800" spc="-1" strike="noStrike" u="sng">
                <a:solidFill>
                  <a:srgbClr val="3f3f3f"/>
                </a:solidFill>
                <a:uFillTx/>
                <a:latin typeface="Times New Roman"/>
              </a:rPr>
              <a:t>i</a:t>
            </a:r>
            <a:r>
              <a:rPr b="0" lang="ru-RU" sz="1800" spc="-15" strike="noStrike" u="sng">
                <a:solidFill>
                  <a:srgbClr val="3f3f3f"/>
                </a:solidFill>
                <a:uFillTx/>
                <a:latin typeface="Times New Roman"/>
              </a:rPr>
              <a:t>c_shi</a:t>
            </a:r>
            <a:r>
              <a:rPr b="0" lang="ru-RU" sz="1800" spc="-1" strike="noStrike" u="sng">
                <a:solidFill>
                  <a:srgbClr val="3f3f3f"/>
                </a:solidFill>
                <a:uFillTx/>
                <a:latin typeface="Times New Roman"/>
              </a:rPr>
              <a:t>e</a:t>
            </a:r>
            <a:r>
              <a:rPr b="0" lang="ru-RU" sz="1800" spc="-15" strike="noStrike" u="sng">
                <a:solidFill>
                  <a:srgbClr val="3f3f3f"/>
                </a:solidFill>
                <a:uFillTx/>
                <a:latin typeface="Times New Roman"/>
              </a:rPr>
              <a:t>ld</a:t>
            </a:r>
            <a:endParaRPr b="0" lang="ru-RU" sz="1800" spc="-1" strike="noStrike">
              <a:latin typeface="Arial"/>
            </a:endParaRPr>
          </a:p>
          <a:p>
            <a:pPr marL="12600" indent="-216000">
              <a:lnSpc>
                <a:spcPct val="100000"/>
              </a:lnSpc>
              <a:spcBef>
                <a:spcPts val="1066"/>
              </a:spcBef>
              <a:buClr>
                <a:srgbClr val="3f3f3f"/>
              </a:buClr>
              <a:buFont typeface="StarSymbol"/>
              <a:buAutoNum type="arabicPeriod" startAt="3"/>
              <a:tabLst>
                <a:tab algn="l" pos="184320"/>
              </a:tabLst>
            </a:pPr>
            <a:r>
              <a:rPr b="0" lang="ru-RU" sz="1800" spc="-12" strike="noStrike" u="sng">
                <a:solidFill>
                  <a:srgbClr val="3f3f3f"/>
                </a:solidFill>
                <a:uFillTx/>
                <a:latin typeface="Times New Roman"/>
              </a:rPr>
              <a:t>htt</a:t>
            </a:r>
            <a:r>
              <a:rPr b="0" lang="ru-RU" sz="1800" spc="-7" strike="noStrike" u="sng">
                <a:solidFill>
                  <a:srgbClr val="3f3f3f"/>
                </a:solidFill>
                <a:uFillTx/>
                <a:latin typeface="Times New Roman"/>
              </a:rPr>
              <a:t>p</a:t>
            </a:r>
            <a:r>
              <a:rPr b="0" lang="ru-RU" sz="1800" spc="-15" strike="noStrike" u="sng">
                <a:solidFill>
                  <a:srgbClr val="3f3f3f"/>
                </a:solidFill>
                <a:uFillTx/>
                <a:latin typeface="Times New Roman"/>
              </a:rPr>
              <a:t>s</a:t>
            </a:r>
            <a:r>
              <a:rPr b="0" lang="ru-RU" sz="1800" spc="-12" strike="noStrike" u="sng">
                <a:solidFill>
                  <a:srgbClr val="3f3f3f"/>
                </a:solidFill>
                <a:uFillTx/>
                <a:latin typeface="Times New Roman"/>
              </a:rPr>
              <a:t>:</a:t>
            </a:r>
            <a:r>
              <a:rPr b="0" lang="ru-RU" sz="1800" spc="-1" strike="noStrike" u="sng">
                <a:solidFill>
                  <a:srgbClr val="3f3f3f"/>
                </a:solidFill>
                <a:uFillTx/>
                <a:latin typeface="Times New Roman"/>
              </a:rPr>
              <a:t>/</a:t>
            </a:r>
            <a:r>
              <a:rPr b="0" lang="ru-RU" sz="1800" spc="-12" strike="noStrike" u="sng">
                <a:solidFill>
                  <a:srgbClr val="3f3f3f"/>
                </a:solidFill>
                <a:uFillTx/>
                <a:latin typeface="Times New Roman"/>
              </a:rPr>
              <a:t>/</a:t>
            </a:r>
            <a:r>
              <a:rPr b="0" lang="ru-RU" sz="1800" spc="-1" strike="noStrike" u="sng">
                <a:solidFill>
                  <a:srgbClr val="3f3f3f"/>
                </a:solidFill>
                <a:uFillTx/>
                <a:latin typeface="Times New Roman"/>
              </a:rPr>
              <a:t>i</a:t>
            </a:r>
            <a:r>
              <a:rPr b="0" lang="ru-RU" sz="1800" spc="-12" strike="noStrike" u="sng">
                <a:solidFill>
                  <a:srgbClr val="3f3f3f"/>
                </a:solidFill>
                <a:uFillTx/>
                <a:latin typeface="Times New Roman"/>
              </a:rPr>
              <a:t>nfoped</a:t>
            </a:r>
            <a:r>
              <a:rPr b="0" lang="ru-RU" sz="1800" spc="-1" strike="noStrike" u="sng">
                <a:solidFill>
                  <a:srgbClr val="3f3f3f"/>
                </a:solidFill>
                <a:uFillTx/>
                <a:latin typeface="Times New Roman"/>
              </a:rPr>
              <a:t>i</a:t>
            </a:r>
            <a:r>
              <a:rPr b="0" lang="ru-RU" sz="1800" spc="-15" strike="noStrike" u="sng">
                <a:solidFill>
                  <a:srgbClr val="3f3f3f"/>
                </a:solidFill>
                <a:uFillTx/>
                <a:latin typeface="Times New Roman"/>
              </a:rPr>
              <a:t>a.su</a:t>
            </a:r>
            <a:r>
              <a:rPr b="0" lang="ru-RU" sz="1800" spc="-1" strike="noStrike" u="sng">
                <a:solidFill>
                  <a:srgbClr val="3f3f3f"/>
                </a:solidFill>
                <a:uFillTx/>
                <a:latin typeface="Times New Roman"/>
              </a:rPr>
              <a:t>/</a:t>
            </a:r>
            <a:r>
              <a:rPr b="0" lang="ru-RU" sz="1800" spc="-12" strike="noStrike" u="sng">
                <a:solidFill>
                  <a:srgbClr val="3f3f3f"/>
                </a:solidFill>
                <a:uFillTx/>
                <a:latin typeface="Times New Roman"/>
              </a:rPr>
              <a:t>30x971c</a:t>
            </a:r>
            <a:r>
              <a:rPr b="0" lang="ru-RU" sz="1800" spc="-1" strike="noStrike" u="sng">
                <a:solidFill>
                  <a:srgbClr val="3f3f3f"/>
                </a:solidFill>
                <a:uFillTx/>
                <a:latin typeface="Times New Roman"/>
              </a:rPr>
              <a:t>.</a:t>
            </a:r>
            <a:r>
              <a:rPr b="0" lang="ru-RU" sz="1800" spc="-12" strike="noStrike" u="sng">
                <a:solidFill>
                  <a:srgbClr val="3f3f3f"/>
                </a:solidFill>
                <a:uFillTx/>
                <a:latin typeface="Times New Roman"/>
              </a:rPr>
              <a:t>html</a:t>
            </a:r>
            <a:endParaRPr b="0" lang="ru-RU" sz="1800" spc="-1" strike="noStrike">
              <a:latin typeface="Arial"/>
            </a:endParaRPr>
          </a:p>
          <a:p>
            <a:pPr marL="184320" indent="-171360">
              <a:lnSpc>
                <a:spcPct val="100000"/>
              </a:lnSpc>
              <a:spcBef>
                <a:spcPts val="989"/>
              </a:spcBef>
              <a:buClr>
                <a:srgbClr val="3f3f3f"/>
              </a:buClr>
              <a:buFont typeface="StarSymbol"/>
              <a:buAutoNum type="arabicPeriod" startAt="3"/>
              <a:tabLst>
                <a:tab algn="l" pos="184320"/>
              </a:tabLst>
            </a:pPr>
            <a:r>
              <a:rPr b="0" lang="ru-RU" sz="1800" spc="-12" strike="noStrike" u="sng">
                <a:solidFill>
                  <a:srgbClr val="3f3f3f"/>
                </a:solidFill>
                <a:uFillTx/>
                <a:latin typeface="Times New Roman"/>
              </a:rPr>
              <a:t>htt</a:t>
            </a:r>
            <a:r>
              <a:rPr b="0" lang="ru-RU" sz="1800" spc="-7" strike="noStrike" u="sng">
                <a:solidFill>
                  <a:srgbClr val="3f3f3f"/>
                </a:solidFill>
                <a:uFillTx/>
                <a:latin typeface="Times New Roman"/>
              </a:rPr>
              <a:t>p</a:t>
            </a:r>
            <a:r>
              <a:rPr b="0" lang="ru-RU" sz="1800" spc="-15" strike="noStrike" u="sng">
                <a:solidFill>
                  <a:srgbClr val="3f3f3f"/>
                </a:solidFill>
                <a:uFillTx/>
                <a:latin typeface="Times New Roman"/>
              </a:rPr>
              <a:t>s</a:t>
            </a:r>
            <a:r>
              <a:rPr b="0" lang="ru-RU" sz="1800" spc="-12" strike="noStrike" u="sng">
                <a:solidFill>
                  <a:srgbClr val="3f3f3f"/>
                </a:solidFill>
                <a:uFillTx/>
                <a:latin typeface="Times New Roman"/>
              </a:rPr>
              <a:t>:</a:t>
            </a:r>
            <a:r>
              <a:rPr b="0" lang="ru-RU" sz="1800" spc="-1" strike="noStrike" u="sng">
                <a:solidFill>
                  <a:srgbClr val="3f3f3f"/>
                </a:solidFill>
                <a:uFillTx/>
                <a:latin typeface="Times New Roman"/>
              </a:rPr>
              <a:t>/</a:t>
            </a:r>
            <a:r>
              <a:rPr b="0" lang="ru-RU" sz="1800" spc="-15" strike="noStrike" u="sng">
                <a:solidFill>
                  <a:srgbClr val="3f3f3f"/>
                </a:solidFill>
                <a:uFillTx/>
                <a:latin typeface="Times New Roman"/>
              </a:rPr>
              <a:t>/str</a:t>
            </a:r>
            <a:r>
              <a:rPr b="0" lang="ru-RU" sz="1800" spc="-1" strike="noStrike" u="sng">
                <a:solidFill>
                  <a:srgbClr val="3f3f3f"/>
                </a:solidFill>
                <a:uFillTx/>
                <a:latin typeface="Times New Roman"/>
              </a:rPr>
              <a:t>i</a:t>
            </a:r>
            <a:r>
              <a:rPr b="0" lang="ru-RU" sz="1800" spc="-12" strike="noStrike" u="sng">
                <a:solidFill>
                  <a:srgbClr val="3f3f3f"/>
                </a:solidFill>
                <a:uFillTx/>
                <a:latin typeface="Times New Roman"/>
              </a:rPr>
              <a:t>keb</a:t>
            </a:r>
            <a:r>
              <a:rPr b="0" lang="ru-RU" sz="1800" spc="-7" strike="noStrike" u="sng">
                <a:solidFill>
                  <a:srgbClr val="3f3f3f"/>
                </a:solidFill>
                <a:uFillTx/>
                <a:latin typeface="Times New Roman"/>
              </a:rPr>
              <a:t>a</a:t>
            </a:r>
            <a:r>
              <a:rPr b="0" lang="ru-RU" sz="1800" spc="-12" strike="noStrike" u="sng">
                <a:solidFill>
                  <a:srgbClr val="3f3f3f"/>
                </a:solidFill>
                <a:uFillTx/>
                <a:latin typeface="Times New Roman"/>
              </a:rPr>
              <a:t>ll</a:t>
            </a:r>
            <a:r>
              <a:rPr b="0" lang="ru-RU" sz="1800" spc="-1" strike="noStrike" u="sng">
                <a:solidFill>
                  <a:srgbClr val="3f3f3f"/>
                </a:solidFill>
                <a:uFillTx/>
                <a:latin typeface="Times New Roman"/>
              </a:rPr>
              <a:t>.6bb</a:t>
            </a:r>
            <a:r>
              <a:rPr b="0" lang="ru-RU" sz="1800" spc="4" strike="noStrike" u="sng">
                <a:solidFill>
                  <a:srgbClr val="3f3f3f"/>
                </a:solidFill>
                <a:uFillTx/>
                <a:latin typeface="Times New Roman"/>
              </a:rPr>
              <a:t>.</a:t>
            </a:r>
            <a:r>
              <a:rPr b="0" lang="ru-RU" sz="1800" spc="-12" strike="noStrike" u="sng">
                <a:solidFill>
                  <a:srgbClr val="3f3f3f"/>
                </a:solidFill>
                <a:uFillTx/>
                <a:latin typeface="Times New Roman"/>
              </a:rPr>
              <a:t>r</a:t>
            </a:r>
            <a:r>
              <a:rPr b="0" lang="ru-RU" sz="1800" spc="4" strike="noStrike" u="sng">
                <a:solidFill>
                  <a:srgbClr val="3f3f3f"/>
                </a:solidFill>
                <a:uFillTx/>
                <a:latin typeface="Times New Roman"/>
              </a:rPr>
              <a:t>u</a:t>
            </a:r>
            <a:r>
              <a:rPr b="0" lang="ru-RU" sz="1800" spc="-15" strike="noStrike" u="sng">
                <a:solidFill>
                  <a:srgbClr val="3f3f3f"/>
                </a:solidFill>
                <a:uFillTx/>
                <a:latin typeface="Times New Roman"/>
              </a:rPr>
              <a:t>/vi</a:t>
            </a:r>
            <a:r>
              <a:rPr b="0" lang="ru-RU" sz="1800" spc="-1" strike="noStrike" u="sng">
                <a:solidFill>
                  <a:srgbClr val="3f3f3f"/>
                </a:solidFill>
                <a:uFillTx/>
                <a:latin typeface="Times New Roman"/>
              </a:rPr>
              <a:t>e</a:t>
            </a:r>
            <a:r>
              <a:rPr b="0" lang="ru-RU" sz="1800" spc="-12" strike="noStrike" u="sng">
                <a:solidFill>
                  <a:srgbClr val="3f3f3f"/>
                </a:solidFill>
                <a:uFillTx/>
                <a:latin typeface="Times New Roman"/>
              </a:rPr>
              <a:t>w</a:t>
            </a:r>
            <a:r>
              <a:rPr b="0" lang="ru-RU" sz="1800" spc="-1" strike="noStrike" u="sng">
                <a:solidFill>
                  <a:srgbClr val="3f3f3f"/>
                </a:solidFill>
                <a:uFillTx/>
                <a:latin typeface="Times New Roman"/>
              </a:rPr>
              <a:t>t</a:t>
            </a:r>
            <a:r>
              <a:rPr b="0" lang="ru-RU" sz="1800" spc="-12" strike="noStrike" u="sng">
                <a:solidFill>
                  <a:srgbClr val="3f3f3f"/>
                </a:solidFill>
                <a:uFillTx/>
                <a:latin typeface="Times New Roman"/>
              </a:rPr>
              <a:t>opi</a:t>
            </a:r>
            <a:r>
              <a:rPr b="0" lang="ru-RU" sz="1800" spc="-7" strike="noStrike" u="sng">
                <a:solidFill>
                  <a:srgbClr val="3f3f3f"/>
                </a:solidFill>
                <a:uFillTx/>
                <a:latin typeface="Times New Roman"/>
              </a:rPr>
              <a:t>c</a:t>
            </a:r>
            <a:r>
              <a:rPr b="0" lang="ru-RU" sz="1800" spc="-12" strike="noStrike" u="sng">
                <a:solidFill>
                  <a:srgbClr val="3f3f3f"/>
                </a:solidFill>
                <a:uFillTx/>
                <a:latin typeface="Times New Roman"/>
              </a:rPr>
              <a:t>.php</a:t>
            </a:r>
            <a:r>
              <a:rPr b="0" lang="ru-RU" sz="1800" spc="-7" strike="noStrike" u="sng">
                <a:solidFill>
                  <a:srgbClr val="3f3f3f"/>
                </a:solidFill>
                <a:uFillTx/>
                <a:latin typeface="Times New Roman"/>
              </a:rPr>
              <a:t>?</a:t>
            </a:r>
            <a:r>
              <a:rPr b="0" lang="ru-RU" sz="1800" spc="-15" strike="noStrike" u="sng">
                <a:solidFill>
                  <a:srgbClr val="3f3f3f"/>
                </a:solidFill>
                <a:uFillTx/>
                <a:latin typeface="Times New Roman"/>
              </a:rPr>
              <a:t>id</a:t>
            </a:r>
            <a:r>
              <a:rPr b="0" lang="ru-RU" sz="1800" spc="-12" strike="noStrike" u="sng">
                <a:solidFill>
                  <a:srgbClr val="3f3f3f"/>
                </a:solidFill>
                <a:uFillTx/>
                <a:latin typeface="Times New Roman"/>
              </a:rPr>
              <a:t>=</a:t>
            </a:r>
            <a:r>
              <a:rPr b="0" lang="ru-RU" sz="1800" spc="-1" strike="noStrike" u="sng">
                <a:solidFill>
                  <a:srgbClr val="3f3f3f"/>
                </a:solidFill>
                <a:uFillTx/>
                <a:latin typeface="Times New Roman"/>
              </a:rPr>
              <a:t>57</a:t>
            </a:r>
            <a:endParaRPr b="0" lang="ru-RU" sz="1800" spc="-1" strike="noStrike">
              <a:latin typeface="Arial"/>
            </a:endParaRPr>
          </a:p>
          <a:p>
            <a:pPr marL="12600" indent="-171360">
              <a:lnSpc>
                <a:spcPct val="100000"/>
              </a:lnSpc>
              <a:spcBef>
                <a:spcPts val="981"/>
              </a:spcBef>
              <a:buClr>
                <a:srgbClr val="3f3f3f"/>
              </a:buClr>
              <a:buFont typeface="StarSymbol"/>
              <a:buAutoNum type="arabicPeriod" startAt="3"/>
              <a:tabLst>
                <a:tab algn="l" pos="184320"/>
              </a:tabLst>
            </a:pPr>
            <a:r>
              <a:rPr b="0" lang="ru-RU" sz="1800" spc="-12" strike="noStrike" u="sng">
                <a:solidFill>
                  <a:srgbClr val="3f3f3f"/>
                </a:solidFill>
                <a:uFillTx/>
                <a:latin typeface="Times New Roman"/>
              </a:rPr>
              <a:t>htt</a:t>
            </a:r>
            <a:r>
              <a:rPr b="0" lang="ru-RU" sz="1800" spc="-7" strike="noStrike" u="sng">
                <a:solidFill>
                  <a:srgbClr val="3f3f3f"/>
                </a:solidFill>
                <a:uFillTx/>
                <a:latin typeface="Times New Roman"/>
              </a:rPr>
              <a:t>p</a:t>
            </a:r>
            <a:r>
              <a:rPr b="0" lang="ru-RU" sz="1800" spc="-15" strike="noStrike" u="sng">
                <a:solidFill>
                  <a:srgbClr val="3f3f3f"/>
                </a:solidFill>
                <a:uFillTx/>
                <a:latin typeface="Times New Roman"/>
              </a:rPr>
              <a:t>s</a:t>
            </a:r>
            <a:r>
              <a:rPr b="0" lang="ru-RU" sz="1800" spc="-12" strike="noStrike" u="sng">
                <a:solidFill>
                  <a:srgbClr val="3f3f3f"/>
                </a:solidFill>
                <a:uFillTx/>
                <a:latin typeface="Times New Roman"/>
              </a:rPr>
              <a:t>:</a:t>
            </a:r>
            <a:r>
              <a:rPr b="0" lang="ru-RU" sz="1800" spc="-1" strike="noStrike" u="sng">
                <a:solidFill>
                  <a:srgbClr val="3f3f3f"/>
                </a:solidFill>
                <a:uFillTx/>
                <a:latin typeface="Times New Roman"/>
              </a:rPr>
              <a:t>/</a:t>
            </a:r>
            <a:r>
              <a:rPr b="0" lang="ru-RU" sz="1800" spc="-12" strike="noStrike" u="sng">
                <a:solidFill>
                  <a:srgbClr val="3f3f3f"/>
                </a:solidFill>
                <a:uFillTx/>
                <a:latin typeface="Times New Roman"/>
              </a:rPr>
              <a:t>/</a:t>
            </a:r>
            <a:r>
              <a:rPr b="0" lang="ru-RU" sz="1800" spc="-1" strike="noStrike" u="sng">
                <a:solidFill>
                  <a:srgbClr val="3f3f3f"/>
                </a:solidFill>
                <a:uFillTx/>
                <a:latin typeface="Times New Roman"/>
              </a:rPr>
              <a:t>i</a:t>
            </a:r>
            <a:r>
              <a:rPr b="0" lang="ru-RU" sz="1800" spc="-12" strike="noStrike" u="sng">
                <a:solidFill>
                  <a:srgbClr val="3f3f3f"/>
                </a:solidFill>
                <a:uFillTx/>
                <a:latin typeface="Times New Roman"/>
              </a:rPr>
              <a:t>nfourok.ru</a:t>
            </a:r>
            <a:r>
              <a:rPr b="0" lang="ru-RU" sz="1800" spc="-1" strike="noStrike" u="sng">
                <a:solidFill>
                  <a:srgbClr val="3f3f3f"/>
                </a:solidFill>
                <a:uFillTx/>
                <a:latin typeface="Times New Roman"/>
              </a:rPr>
              <a:t>/</a:t>
            </a:r>
            <a:r>
              <a:rPr b="0" lang="ru-RU" sz="1800" spc="-12" strike="noStrike" u="sng">
                <a:solidFill>
                  <a:srgbClr val="3f3f3f"/>
                </a:solidFill>
                <a:uFillTx/>
                <a:latin typeface="Times New Roman"/>
              </a:rPr>
              <a:t>uch</a:t>
            </a:r>
            <a:r>
              <a:rPr b="0" lang="ru-RU" sz="1800" spc="-7" strike="noStrike" u="sng">
                <a:solidFill>
                  <a:srgbClr val="3f3f3f"/>
                </a:solidFill>
                <a:uFillTx/>
                <a:latin typeface="Times New Roman"/>
              </a:rPr>
              <a:t>e</a:t>
            </a:r>
            <a:r>
              <a:rPr b="0" lang="ru-RU" sz="1800" spc="-1" strike="noStrike" u="sng">
                <a:solidFill>
                  <a:srgbClr val="3f3f3f"/>
                </a:solidFill>
                <a:uFillTx/>
                <a:latin typeface="Times New Roman"/>
              </a:rPr>
              <a:t>bnoe-pos</a:t>
            </a:r>
            <a:r>
              <a:rPr b="0" lang="ru-RU" sz="1800" spc="-15" strike="noStrike" u="sng">
                <a:solidFill>
                  <a:srgbClr val="3f3f3f"/>
                </a:solidFill>
                <a:uFillTx/>
                <a:latin typeface="Times New Roman"/>
              </a:rPr>
              <a:t>o</a:t>
            </a:r>
            <a:r>
              <a:rPr b="0" lang="ru-RU" sz="1800" spc="4" strike="noStrike" u="sng">
                <a:solidFill>
                  <a:srgbClr val="3f3f3f"/>
                </a:solidFill>
                <a:uFillTx/>
                <a:latin typeface="Times New Roman"/>
              </a:rPr>
              <a:t>b</a:t>
            </a:r>
            <a:r>
              <a:rPr b="0" lang="ru-RU" sz="1800" spc="-15" strike="noStrike" u="sng">
                <a:solidFill>
                  <a:srgbClr val="3f3f3f"/>
                </a:solidFill>
                <a:uFillTx/>
                <a:latin typeface="Times New Roman"/>
              </a:rPr>
              <a:t>ie-po-spe</a:t>
            </a:r>
            <a:r>
              <a:rPr b="0" lang="ru-RU" sz="1800" spc="-1" strike="noStrike" u="sng">
                <a:solidFill>
                  <a:srgbClr val="3f3f3f"/>
                </a:solidFill>
                <a:uFillTx/>
                <a:latin typeface="Times New Roman"/>
              </a:rPr>
              <a:t>c</a:t>
            </a:r>
            <a:r>
              <a:rPr b="0" lang="ru-RU" sz="1800" spc="-15" strike="noStrike" u="sng">
                <a:solidFill>
                  <a:srgbClr val="3f3f3f"/>
                </a:solidFill>
                <a:uFillTx/>
                <a:latin typeface="Times New Roman"/>
              </a:rPr>
              <a:t>ia</a:t>
            </a:r>
            <a:r>
              <a:rPr b="0" lang="ru-RU" sz="1800" spc="-1" strike="noStrike" u="sng">
                <a:solidFill>
                  <a:srgbClr val="3f3f3f"/>
                </a:solidFill>
                <a:uFillTx/>
                <a:latin typeface="Times New Roman"/>
              </a:rPr>
              <a:t>l</a:t>
            </a:r>
            <a:r>
              <a:rPr b="0" lang="ru-RU" sz="1800" spc="-12" strike="noStrike" u="sng">
                <a:solidFill>
                  <a:srgbClr val="3f3f3f"/>
                </a:solidFill>
                <a:uFillTx/>
                <a:latin typeface="Times New Roman"/>
              </a:rPr>
              <a:t>noj-</a:t>
            </a:r>
            <a:r>
              <a:rPr b="0" lang="ru-RU" sz="1800" spc="-7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-15" strike="noStrike" u="sng">
                <a:solidFill>
                  <a:srgbClr val="3f3f3f"/>
                </a:solidFill>
                <a:uFillTx/>
                <a:latin typeface="Times New Roman"/>
              </a:rPr>
              <a:t>tehn</a:t>
            </a:r>
            <a:r>
              <a:rPr b="0" lang="ru-RU" sz="1800" spc="-1" strike="noStrike" u="sng">
                <a:solidFill>
                  <a:srgbClr val="3f3f3f"/>
                </a:solidFill>
                <a:uFillTx/>
                <a:latin typeface="Times New Roman"/>
              </a:rPr>
              <a:t>i</a:t>
            </a:r>
            <a:r>
              <a:rPr b="0" lang="ru-RU" sz="1800" spc="-12" strike="noStrike" u="sng">
                <a:solidFill>
                  <a:srgbClr val="3f3f3f"/>
                </a:solidFill>
                <a:uFillTx/>
                <a:latin typeface="Times New Roman"/>
              </a:rPr>
              <a:t>ke-</a:t>
            </a:r>
            <a:r>
              <a:rPr b="0" lang="ru-RU" sz="1800" spc="-7" strike="noStrike" u="sng">
                <a:solidFill>
                  <a:srgbClr val="3f3f3f"/>
                </a:solidFill>
                <a:uFillTx/>
                <a:latin typeface="Times New Roman"/>
              </a:rPr>
              <a:t>c</a:t>
            </a:r>
            <a:r>
              <a:rPr b="0" lang="ru-RU" sz="1800" spc="-15" strike="noStrike" u="sng">
                <a:solidFill>
                  <a:srgbClr val="3f3f3f"/>
                </a:solidFill>
                <a:uFillTx/>
                <a:latin typeface="Times New Roman"/>
              </a:rPr>
              <a:t>h</a:t>
            </a:r>
            <a:r>
              <a:rPr b="0" lang="ru-RU" sz="1800" spc="-7" strike="noStrike" u="sng">
                <a:solidFill>
                  <a:srgbClr val="3f3f3f"/>
                </a:solidFill>
                <a:uFillTx/>
                <a:latin typeface="Times New Roman"/>
              </a:rPr>
              <a:t>a</a:t>
            </a:r>
            <a:r>
              <a:rPr b="0" lang="ru-RU" sz="1800" spc="-15" strike="noStrike" u="sng">
                <a:solidFill>
                  <a:srgbClr val="3f3f3f"/>
                </a:solidFill>
                <a:uFillTx/>
                <a:latin typeface="Times New Roman"/>
              </a:rPr>
              <a:t>s</a:t>
            </a:r>
            <a:r>
              <a:rPr b="0" lang="ru-RU" sz="1800" spc="-1" strike="noStrike" u="sng">
                <a:solidFill>
                  <a:srgbClr val="3f3f3f"/>
                </a:solidFill>
                <a:uFillTx/>
                <a:latin typeface="Times New Roman"/>
              </a:rPr>
              <a:t>t-4-6696934.</a:t>
            </a:r>
            <a:r>
              <a:rPr b="0" lang="ru-RU" sz="1800" spc="4" strike="noStrike" u="sng">
                <a:solidFill>
                  <a:srgbClr val="3f3f3f"/>
                </a:solidFill>
                <a:uFillTx/>
                <a:latin typeface="Times New Roman"/>
              </a:rPr>
              <a:t>h</a:t>
            </a:r>
            <a:r>
              <a:rPr b="0" lang="ru-RU" sz="1800" spc="-15" strike="noStrike" u="sng">
                <a:solidFill>
                  <a:srgbClr val="3f3f3f"/>
                </a:solidFill>
                <a:uFillTx/>
                <a:latin typeface="Times New Roman"/>
              </a:rPr>
              <a:t>tml</a:t>
            </a:r>
            <a:endParaRPr b="0" lang="ru-RU" sz="1800" spc="-1" strike="noStrike">
              <a:latin typeface="Arial"/>
            </a:endParaRPr>
          </a:p>
          <a:p>
            <a:pPr marL="184320" indent="-171360">
              <a:lnSpc>
                <a:spcPct val="100000"/>
              </a:lnSpc>
              <a:spcBef>
                <a:spcPts val="989"/>
              </a:spcBef>
              <a:buClr>
                <a:srgbClr val="3f3f3f"/>
              </a:buClr>
              <a:buFont typeface="StarSymbol"/>
              <a:buAutoNum type="arabicPeriod" startAt="3"/>
              <a:tabLst>
                <a:tab algn="l" pos="184320"/>
              </a:tabLst>
            </a:pPr>
            <a:r>
              <a:rPr b="0" lang="ru-RU" sz="1800" spc="-12" strike="noStrike" u="sng">
                <a:solidFill>
                  <a:srgbClr val="3f3f3f"/>
                </a:solidFill>
                <a:uFillTx/>
                <a:latin typeface="Times New Roman"/>
              </a:rPr>
              <a:t>htt</a:t>
            </a:r>
            <a:r>
              <a:rPr b="0" lang="ru-RU" sz="1800" spc="-7" strike="noStrike" u="sng">
                <a:solidFill>
                  <a:srgbClr val="3f3f3f"/>
                </a:solidFill>
                <a:uFillTx/>
                <a:latin typeface="Times New Roman"/>
              </a:rPr>
              <a:t>p</a:t>
            </a:r>
            <a:r>
              <a:rPr b="0" lang="ru-RU" sz="1800" spc="-15" strike="noStrike" u="sng">
                <a:solidFill>
                  <a:srgbClr val="3f3f3f"/>
                </a:solidFill>
                <a:uFillTx/>
                <a:latin typeface="Times New Roman"/>
              </a:rPr>
              <a:t>s</a:t>
            </a:r>
            <a:r>
              <a:rPr b="0" lang="ru-RU" sz="1800" spc="-12" strike="noStrike" u="sng">
                <a:solidFill>
                  <a:srgbClr val="3f3f3f"/>
                </a:solidFill>
                <a:uFillTx/>
                <a:latin typeface="Times New Roman"/>
              </a:rPr>
              <a:t>:</a:t>
            </a:r>
            <a:r>
              <a:rPr b="0" lang="ru-RU" sz="1800" spc="-1" strike="noStrike" u="sng">
                <a:solidFill>
                  <a:srgbClr val="3f3f3f"/>
                </a:solidFill>
                <a:uFillTx/>
                <a:latin typeface="Times New Roman"/>
              </a:rPr>
              <a:t>/</a:t>
            </a:r>
            <a:r>
              <a:rPr b="0" lang="ru-RU" sz="1800" spc="-15" strike="noStrike" u="sng">
                <a:solidFill>
                  <a:srgbClr val="3f3f3f"/>
                </a:solidFill>
                <a:uFillTx/>
                <a:latin typeface="Times New Roman"/>
              </a:rPr>
              <a:t>/studf</a:t>
            </a:r>
            <a:r>
              <a:rPr b="0" lang="ru-RU" sz="1800" spc="-1" strike="noStrike" u="sng">
                <a:solidFill>
                  <a:srgbClr val="3f3f3f"/>
                </a:solidFill>
                <a:uFillTx/>
                <a:latin typeface="Times New Roman"/>
              </a:rPr>
              <a:t>i</a:t>
            </a:r>
            <a:r>
              <a:rPr b="0" lang="ru-RU" sz="1800" spc="-12" strike="noStrike" u="sng">
                <a:solidFill>
                  <a:srgbClr val="3f3f3f"/>
                </a:solidFill>
                <a:uFillTx/>
                <a:latin typeface="Times New Roman"/>
              </a:rPr>
              <a:t>l</a:t>
            </a:r>
            <a:r>
              <a:rPr b="0" lang="ru-RU" sz="1800" spc="-7" strike="noStrike" u="sng">
                <a:solidFill>
                  <a:srgbClr val="3f3f3f"/>
                </a:solidFill>
                <a:uFillTx/>
                <a:latin typeface="Times New Roman"/>
              </a:rPr>
              <a:t>e</a:t>
            </a:r>
            <a:r>
              <a:rPr b="0" lang="ru-RU" sz="1800" spc="-12" strike="noStrike" u="sng">
                <a:solidFill>
                  <a:srgbClr val="3f3f3f"/>
                </a:solidFill>
                <a:uFillTx/>
                <a:latin typeface="Times New Roman"/>
              </a:rPr>
              <a:t>.n</a:t>
            </a:r>
            <a:r>
              <a:rPr b="0" lang="ru-RU" sz="1800" spc="-7" strike="noStrike" u="sng">
                <a:solidFill>
                  <a:srgbClr val="3f3f3f"/>
                </a:solidFill>
                <a:uFillTx/>
                <a:latin typeface="Times New Roman"/>
              </a:rPr>
              <a:t>e</a:t>
            </a:r>
            <a:r>
              <a:rPr b="0" lang="ru-RU" sz="1800" spc="-15" strike="noStrike" u="sng">
                <a:solidFill>
                  <a:srgbClr val="3f3f3f"/>
                </a:solidFill>
                <a:uFillTx/>
                <a:latin typeface="Times New Roman"/>
              </a:rPr>
              <a:t>t/pr</a:t>
            </a:r>
            <a:r>
              <a:rPr b="0" lang="ru-RU" sz="1800" spc="-1" strike="noStrike" u="sng">
                <a:solidFill>
                  <a:srgbClr val="3f3f3f"/>
                </a:solidFill>
                <a:uFillTx/>
                <a:latin typeface="Times New Roman"/>
              </a:rPr>
              <a:t>e</a:t>
            </a:r>
            <a:r>
              <a:rPr b="0" lang="ru-RU" sz="1800" spc="-12" strike="noStrike" u="sng">
                <a:solidFill>
                  <a:srgbClr val="3f3f3f"/>
                </a:solidFill>
                <a:uFillTx/>
                <a:latin typeface="Times New Roman"/>
              </a:rPr>
              <a:t>view/6</a:t>
            </a:r>
            <a:r>
              <a:rPr b="0" lang="ru-RU" sz="1800" spc="-15" strike="noStrike" u="sng">
                <a:solidFill>
                  <a:srgbClr val="3f3f3f"/>
                </a:solidFill>
                <a:uFillTx/>
                <a:latin typeface="Times New Roman"/>
              </a:rPr>
              <a:t>2</a:t>
            </a:r>
            <a:r>
              <a:rPr b="0" lang="ru-RU" sz="1800" spc="4" strike="noStrike" u="sng">
                <a:solidFill>
                  <a:srgbClr val="3f3f3f"/>
                </a:solidFill>
                <a:uFillTx/>
                <a:latin typeface="Times New Roman"/>
              </a:rPr>
              <a:t>1</a:t>
            </a:r>
            <a:r>
              <a:rPr b="0" lang="ru-RU" sz="1800" spc="-15" strike="noStrike" u="sng">
                <a:solidFill>
                  <a:srgbClr val="3f3f3f"/>
                </a:solidFill>
                <a:uFillTx/>
                <a:latin typeface="Times New Roman"/>
              </a:rPr>
              <a:t>2</a:t>
            </a:r>
            <a:r>
              <a:rPr b="0" lang="ru-RU" sz="1800" spc="4" strike="noStrike" u="sng">
                <a:solidFill>
                  <a:srgbClr val="3f3f3f"/>
                </a:solidFill>
                <a:uFillTx/>
                <a:latin typeface="Times New Roman"/>
              </a:rPr>
              <a:t>2</a:t>
            </a:r>
            <a:r>
              <a:rPr b="0" lang="ru-RU" sz="1800" spc="-15" strike="noStrike" u="sng">
                <a:solidFill>
                  <a:srgbClr val="3f3f3f"/>
                </a:solidFill>
                <a:uFillTx/>
                <a:latin typeface="Times New Roman"/>
              </a:rPr>
              <a:t>2</a:t>
            </a:r>
            <a:r>
              <a:rPr b="0" lang="ru-RU" sz="1800" spc="4" strike="noStrike" u="sng">
                <a:solidFill>
                  <a:srgbClr val="3f3f3f"/>
                </a:solidFill>
                <a:uFillTx/>
                <a:latin typeface="Times New Roman"/>
              </a:rPr>
              <a:t>2</a:t>
            </a:r>
            <a:r>
              <a:rPr b="0" lang="ru-RU" sz="1800" spc="-7" strike="noStrike" u="sng">
                <a:solidFill>
                  <a:srgbClr val="3f3f3f"/>
                </a:solidFill>
                <a:uFillTx/>
                <a:latin typeface="Times New Roman"/>
              </a:rPr>
              <a:t>/</a:t>
            </a:r>
            <a:endParaRPr b="0" lang="ru-RU" sz="1800" spc="-1" strike="noStrike">
              <a:latin typeface="Arial"/>
            </a:endParaRPr>
          </a:p>
          <a:p>
            <a:pPr marL="12600" indent="-171360">
              <a:lnSpc>
                <a:spcPct val="100000"/>
              </a:lnSpc>
              <a:spcBef>
                <a:spcPts val="989"/>
              </a:spcBef>
              <a:buClr>
                <a:srgbClr val="3f3f3f"/>
              </a:buClr>
              <a:buFont typeface="StarSymbol"/>
              <a:buAutoNum type="arabicPeriod" startAt="3"/>
              <a:tabLst>
                <a:tab algn="l" pos="242640"/>
              </a:tabLst>
            </a:pPr>
            <a:r>
              <a:rPr b="0" lang="ru-RU" sz="1800" spc="-7" strike="noStrike">
                <a:solidFill>
                  <a:srgbClr val="3f3f3f"/>
                </a:solidFill>
                <a:latin typeface="Times New Roman"/>
              </a:rPr>
              <a:t>Специа</a:t>
            </a:r>
            <a:r>
              <a:rPr b="0" lang="ru-RU" sz="1800" spc="-12" strike="noStrike">
                <a:solidFill>
                  <a:srgbClr val="3f3f3f"/>
                </a:solidFill>
                <a:latin typeface="Times New Roman"/>
              </a:rPr>
              <a:t>л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ь</a:t>
            </a:r>
            <a:r>
              <a:rPr b="0" lang="ru-RU" sz="1800" spc="-7" strike="noStrike">
                <a:solidFill>
                  <a:srgbClr val="3f3f3f"/>
                </a:solidFill>
                <a:latin typeface="Times New Roman"/>
              </a:rPr>
              <a:t>на</a:t>
            </a:r>
            <a:r>
              <a:rPr b="0" lang="ru-RU" sz="1800" spc="-12" strike="noStrike">
                <a:solidFill>
                  <a:srgbClr val="3f3f3f"/>
                </a:solidFill>
                <a:latin typeface="Times New Roman"/>
              </a:rPr>
              <a:t>я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т</a:t>
            </a:r>
            <a:r>
              <a:rPr b="0" lang="ru-RU" sz="1800" spc="-7" strike="noStrike">
                <a:solidFill>
                  <a:srgbClr val="3f3f3f"/>
                </a:solidFill>
                <a:latin typeface="Times New Roman"/>
              </a:rPr>
              <a:t>е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х</a:t>
            </a:r>
            <a:r>
              <a:rPr b="0" lang="ru-RU" sz="1800" spc="-7" strike="noStrike">
                <a:solidFill>
                  <a:srgbClr val="3f3f3f"/>
                </a:solidFill>
                <a:latin typeface="Times New Roman"/>
              </a:rPr>
              <a:t>н</a:t>
            </a:r>
            <a:r>
              <a:rPr b="0" lang="ru-RU" sz="1800" spc="-15" strike="noStrike">
                <a:solidFill>
                  <a:srgbClr val="3f3f3f"/>
                </a:solidFill>
                <a:latin typeface="Times New Roman"/>
              </a:rPr>
              <a:t>и</a:t>
            </a:r>
            <a:r>
              <a:rPr b="0" lang="ru-RU" sz="1800" spc="-12" strike="noStrike">
                <a:solidFill>
                  <a:srgbClr val="3f3f3f"/>
                </a:solidFill>
                <a:latin typeface="Times New Roman"/>
              </a:rPr>
              <a:t>к</a:t>
            </a:r>
            <a:r>
              <a:rPr b="0" lang="ru-RU" sz="1800" spc="-7" strike="noStrike">
                <a:solidFill>
                  <a:srgbClr val="3f3f3f"/>
                </a:solidFill>
                <a:latin typeface="Times New Roman"/>
              </a:rPr>
              <a:t>а: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-15" strike="noStrike">
                <a:solidFill>
                  <a:srgbClr val="3f3f3f"/>
                </a:solidFill>
                <a:latin typeface="Times New Roman"/>
              </a:rPr>
              <a:t>у</a:t>
            </a:r>
            <a:r>
              <a:rPr b="0" lang="ru-RU" sz="1800" spc="-12" strike="noStrike">
                <a:solidFill>
                  <a:srgbClr val="3f3f3f"/>
                </a:solidFill>
                <a:latin typeface="Times New Roman"/>
              </a:rPr>
              <a:t>ч</a:t>
            </a:r>
            <a:r>
              <a:rPr b="0" lang="ru-RU" sz="1800" spc="-15" strike="noStrike">
                <a:solidFill>
                  <a:srgbClr val="3f3f3f"/>
                </a:solidFill>
                <a:latin typeface="Times New Roman"/>
              </a:rPr>
              <a:t>еб</a:t>
            </a:r>
            <a:r>
              <a:rPr b="0" lang="ru-RU" sz="1800" spc="-7" strike="noStrike">
                <a:solidFill>
                  <a:srgbClr val="3f3f3f"/>
                </a:solidFill>
                <a:latin typeface="Times New Roman"/>
              </a:rPr>
              <a:t>н</a:t>
            </a:r>
            <a:r>
              <a:rPr b="0" lang="ru-RU" sz="1800" spc="-12" strike="noStrike">
                <a:solidFill>
                  <a:srgbClr val="3f3f3f"/>
                </a:solidFill>
                <a:latin typeface="Times New Roman"/>
              </a:rPr>
              <a:t>ое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-7" strike="noStrike">
                <a:solidFill>
                  <a:srgbClr val="3f3f3f"/>
                </a:solidFill>
                <a:latin typeface="Times New Roman"/>
              </a:rPr>
              <a:t>п</a:t>
            </a:r>
            <a:r>
              <a:rPr b="0" lang="ru-RU" sz="1800" spc="-12" strike="noStrike">
                <a:solidFill>
                  <a:srgbClr val="3f3f3f"/>
                </a:solidFill>
                <a:latin typeface="Times New Roman"/>
              </a:rPr>
              <a:t>о</a:t>
            </a:r>
            <a:r>
              <a:rPr b="0" lang="ru-RU" sz="1800" spc="-7" strike="noStrike">
                <a:solidFill>
                  <a:srgbClr val="3f3f3f"/>
                </a:solidFill>
                <a:latin typeface="Times New Roman"/>
              </a:rPr>
              <a:t>с</a:t>
            </a:r>
            <a:r>
              <a:rPr b="0" lang="ru-RU" sz="1800" spc="-12" strike="noStrike">
                <a:solidFill>
                  <a:srgbClr val="3f3f3f"/>
                </a:solidFill>
                <a:latin typeface="Times New Roman"/>
              </a:rPr>
              <a:t>о</a:t>
            </a:r>
            <a:r>
              <a:rPr b="0" lang="ru-RU" sz="1800" spc="-15" strike="noStrike">
                <a:solidFill>
                  <a:srgbClr val="3f3f3f"/>
                </a:solidFill>
                <a:latin typeface="Times New Roman"/>
              </a:rPr>
              <a:t>б</a:t>
            </a:r>
            <a:r>
              <a:rPr b="0" lang="ru-RU" sz="1800" spc="-7" strike="noStrike">
                <a:solidFill>
                  <a:srgbClr val="3f3f3f"/>
                </a:solidFill>
                <a:latin typeface="Times New Roman"/>
              </a:rPr>
              <a:t>и</a:t>
            </a:r>
            <a:r>
              <a:rPr b="0" lang="ru-RU" sz="1800" spc="-15" strike="noStrike">
                <a:solidFill>
                  <a:srgbClr val="3f3f3f"/>
                </a:solidFill>
                <a:latin typeface="Times New Roman"/>
              </a:rPr>
              <a:t>е</a:t>
            </a:r>
            <a:r>
              <a:rPr b="0" lang="ru-RU" sz="1800" spc="-7" strike="noStrike">
                <a:solidFill>
                  <a:srgbClr val="3f3f3f"/>
                </a:solidFill>
                <a:latin typeface="Times New Roman"/>
              </a:rPr>
              <a:t>/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-21" strike="noStrike">
                <a:solidFill>
                  <a:srgbClr val="3f3f3f"/>
                </a:solidFill>
                <a:latin typeface="Times New Roman"/>
              </a:rPr>
              <a:t>Е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.</a:t>
            </a:r>
            <a:r>
              <a:rPr b="0" lang="ru-RU" sz="1800" spc="-15" strike="noStrike">
                <a:solidFill>
                  <a:srgbClr val="3f3f3f"/>
                </a:solidFill>
                <a:latin typeface="Times New Roman"/>
              </a:rPr>
              <a:t>В.</a:t>
            </a:r>
            <a:r>
              <a:rPr b="0" lang="ru-RU" sz="1800" spc="-12" strike="noStrike">
                <a:solidFill>
                  <a:srgbClr val="3f3f3f"/>
                </a:solidFill>
                <a:latin typeface="Times New Roman"/>
              </a:rPr>
              <a:t> А</a:t>
            </a:r>
            <a:r>
              <a:rPr b="0" lang="ru-RU" sz="1800" spc="-7" strike="noStrike">
                <a:solidFill>
                  <a:srgbClr val="3f3f3f"/>
                </a:solidFill>
                <a:latin typeface="Times New Roman"/>
              </a:rPr>
              <a:t>н</a:t>
            </a:r>
            <a:r>
              <a:rPr b="0" lang="ru-RU" sz="1800" spc="-15" strike="noStrike">
                <a:solidFill>
                  <a:srgbClr val="3f3f3f"/>
                </a:solidFill>
                <a:latin typeface="Times New Roman"/>
              </a:rPr>
              <a:t>д</a:t>
            </a:r>
            <a:r>
              <a:rPr b="0" lang="ru-RU" sz="1800" spc="-12" strike="noStrike">
                <a:solidFill>
                  <a:srgbClr val="3f3f3f"/>
                </a:solidFill>
                <a:latin typeface="Times New Roman"/>
              </a:rPr>
              <a:t>р</a:t>
            </a:r>
            <a:r>
              <a:rPr b="0" lang="ru-RU" sz="1800" spc="-7" strike="noStrike">
                <a:solidFill>
                  <a:srgbClr val="3f3f3f"/>
                </a:solidFill>
                <a:latin typeface="Times New Roman"/>
              </a:rPr>
              <a:t>е</a:t>
            </a:r>
            <a:r>
              <a:rPr b="0" lang="ru-RU" sz="1800" spc="-15" strike="noStrike">
                <a:solidFill>
                  <a:srgbClr val="3f3f3f"/>
                </a:solidFill>
                <a:latin typeface="Times New Roman"/>
              </a:rPr>
              <a:t>ев</a:t>
            </a:r>
            <a:r>
              <a:rPr b="0" lang="ru-RU" sz="1800" spc="-12" strike="noStrike">
                <a:solidFill>
                  <a:srgbClr val="3f3f3f"/>
                </a:solidFill>
                <a:latin typeface="Times New Roman"/>
              </a:rPr>
              <a:t>а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(СПО)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212" name="object 13"/>
          <p:cNvSpPr/>
          <p:nvPr/>
        </p:nvSpPr>
        <p:spPr>
          <a:xfrm>
            <a:off x="4359960" y="177840"/>
            <a:ext cx="1705320" cy="235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marL="12600">
              <a:lnSpc>
                <a:spcPct val="100000"/>
              </a:lnSpc>
              <a:buNone/>
            </a:pP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СП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Ц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СП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"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Э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г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я"</a:t>
            </a:r>
            <a:endParaRPr b="0" lang="ru-RU" sz="155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object 2"/>
          <p:cNvSpPr/>
          <p:nvPr/>
        </p:nvSpPr>
        <p:spPr>
          <a:xfrm>
            <a:off x="5238720" y="142560"/>
            <a:ext cx="942120" cy="93276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14" name="object 3"/>
          <p:cNvSpPr/>
          <p:nvPr/>
        </p:nvSpPr>
        <p:spPr>
          <a:xfrm>
            <a:off x="3264120" y="1374480"/>
            <a:ext cx="4954680" cy="109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marL="12600" indent="4500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ис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з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ов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ни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21" strike="noStrike">
                <a:solidFill>
                  <a:srgbClr val="000000"/>
                </a:solidFill>
                <a:latin typeface="Times New Roman"/>
              </a:rPr>
              <a:t>Мос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ковск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ой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ла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, 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Госу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д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арс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ве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ое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ав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то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ом</a:t>
            </a:r>
            <a:r>
              <a:rPr b="0" lang="ru-RU" sz="1800" spc="-21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ое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ро</a:t>
            </a:r>
            <a:r>
              <a:rPr b="0" lang="ru-RU" sz="1800" spc="-26" strike="noStrike">
                <a:solidFill>
                  <a:srgbClr val="000000"/>
                </a:solidFill>
                <a:latin typeface="Times New Roman"/>
              </a:rPr>
              <a:t>ф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си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нальн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ое о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ра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з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ов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ельн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ое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у</a:t>
            </a:r>
            <a:r>
              <a:rPr b="0" lang="ru-RU" sz="1800" spc="-21" strike="noStrike">
                <a:solidFill>
                  <a:srgbClr val="000000"/>
                </a:solidFill>
                <a:latin typeface="Times New Roman"/>
              </a:rPr>
              <a:t>ч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реж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д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ени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800" spc="-21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800" spc="-21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й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и "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21" strike="noStrike">
                <a:solidFill>
                  <a:srgbClr val="000000"/>
                </a:solidFill>
                <a:latin typeface="Times New Roman"/>
              </a:rPr>
              <a:t>Подмо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800" spc="-21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ов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ы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й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колле</a:t>
            </a:r>
            <a:r>
              <a:rPr b="0" lang="ru-RU" sz="1800" spc="-21" strike="noStrike">
                <a:solidFill>
                  <a:srgbClr val="000000"/>
                </a:solidFill>
                <a:latin typeface="Times New Roman"/>
              </a:rPr>
              <a:t>д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ж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"Энерг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-21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"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215" name="object 4"/>
          <p:cNvSpPr/>
          <p:nvPr/>
        </p:nvSpPr>
        <p:spPr>
          <a:xfrm>
            <a:off x="3296880" y="2811960"/>
            <a:ext cx="4952160" cy="54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marL="1442880" indent="-143064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Пр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з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ен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ац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ле</a:t>
            </a:r>
            <a:r>
              <a:rPr b="0" lang="ru-RU" sz="1800" spc="-21" strike="noStrike">
                <a:solidFill>
                  <a:srgbClr val="000000"/>
                </a:solidFill>
                <a:latin typeface="Times New Roman"/>
              </a:rPr>
              <a:t>д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ьс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ого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ро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-21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му: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"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Пул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й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щ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ы"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216" name="object 5"/>
          <p:cNvSpPr/>
          <p:nvPr/>
        </p:nvSpPr>
        <p:spPr>
          <a:xfrm>
            <a:off x="4767840" y="4264920"/>
            <a:ext cx="6953400" cy="2422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algn="r">
              <a:lnSpc>
                <a:spcPct val="100000"/>
              </a:lnSpc>
              <a:buNone/>
            </a:pP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Вып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ол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ни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л: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курсан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т 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у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га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ев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а</a:t>
            </a:r>
            <a:endParaRPr b="0" lang="ru-RU" sz="1800" spc="-1" strike="noStrike">
              <a:latin typeface="Arial"/>
            </a:endParaRPr>
          </a:p>
          <a:p>
            <a:pPr marL="5577120" indent="-304920" algn="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800" spc="-32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ан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ин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ов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П421к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,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21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урс</a:t>
            </a:r>
            <a:endParaRPr b="0" lang="ru-RU" sz="1800" spc="-1" strike="noStrike">
              <a:latin typeface="Arial"/>
            </a:endParaRPr>
          </a:p>
          <a:p>
            <a:pPr algn="r">
              <a:lnSpc>
                <a:spcPts val="2129"/>
              </a:lnSpc>
              <a:spcBef>
                <a:spcPts val="20"/>
              </a:spcBef>
              <a:buNone/>
              <a:tabLst>
                <a:tab algn="l" pos="0"/>
              </a:tabLst>
            </a:pP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ер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ял: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бе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д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Ал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-21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сан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д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р</a:t>
            </a:r>
            <a:endParaRPr b="0" lang="ru-RU" sz="1800" spc="-1" strike="noStrike">
              <a:latin typeface="Arial"/>
            </a:endParaRPr>
          </a:p>
          <a:p>
            <a:pPr marL="12600" indent="5469120">
              <a:lnSpc>
                <a:spcPts val="2129"/>
              </a:lnSpc>
              <a:buNone/>
              <a:tabLst>
                <a:tab algn="l" pos="0"/>
              </a:tabLst>
            </a:pP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Влад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-21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-15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ви</a:t>
            </a:r>
            <a:r>
              <a:rPr b="0" lang="ru-RU" sz="1800" spc="-12" strike="noStrike">
                <a:solidFill>
                  <a:srgbClr val="000000"/>
                </a:solidFill>
                <a:latin typeface="Times New Roman"/>
              </a:rPr>
              <a:t>ч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  <a:buNone/>
              <a:tabLst>
                <a:tab algn="l" pos="0"/>
              </a:tabLst>
            </a:pPr>
            <a:endParaRPr b="0" lang="ru-RU" sz="2000" spc="-1" strike="noStrike">
              <a:latin typeface="Arial"/>
            </a:endParaRPr>
          </a:p>
          <a:p>
            <a:pPr marL="593640" indent="-58176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СП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Ц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СП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"Эн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ер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г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я" 202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г</a:t>
            </a:r>
            <a:endParaRPr b="0" lang="ru-RU" sz="155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object 2"/>
          <p:cNvSpPr/>
          <p:nvPr/>
        </p:nvSpPr>
        <p:spPr>
          <a:xfrm>
            <a:off x="9377280" y="4680"/>
            <a:ext cx="1218960" cy="6853320"/>
          </a:xfrm>
          <a:custGeom>
            <a:avLst/>
            <a:gdLst/>
            <a:ahLst/>
            <a:rect l="l" t="t" r="r" b="b"/>
            <a:pathLst>
              <a:path w="1219200" h="6853555">
                <a:moveTo>
                  <a:pt x="0" y="0"/>
                </a:moveTo>
                <a:lnTo>
                  <a:pt x="1218710" y="6852958"/>
                </a:lnTo>
              </a:path>
            </a:pathLst>
          </a:custGeom>
          <a:noFill/>
          <a:ln w="9359">
            <a:solidFill>
              <a:srgbClr val="bebebe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08" name="object 3"/>
          <p:cNvSpPr/>
          <p:nvPr/>
        </p:nvSpPr>
        <p:spPr>
          <a:xfrm>
            <a:off x="7449120" y="3695040"/>
            <a:ext cx="4742280" cy="3162600"/>
          </a:xfrm>
          <a:custGeom>
            <a:avLst/>
            <a:gdLst/>
            <a:ahLst/>
            <a:rect l="l" t="t" r="r" b="b"/>
            <a:pathLst>
              <a:path w="4742815" h="3162934">
                <a:moveTo>
                  <a:pt x="4742293" y="0"/>
                </a:moveTo>
                <a:lnTo>
                  <a:pt x="0" y="3162594"/>
                </a:lnTo>
              </a:path>
            </a:pathLst>
          </a:custGeom>
          <a:noFill/>
          <a:ln w="9359">
            <a:solidFill>
              <a:srgbClr val="d8d8d8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09" name="object 4"/>
          <p:cNvSpPr/>
          <p:nvPr/>
        </p:nvSpPr>
        <p:spPr>
          <a:xfrm>
            <a:off x="9181800" y="0"/>
            <a:ext cx="3009600" cy="6857640"/>
          </a:xfrm>
          <a:custGeom>
            <a:avLst/>
            <a:gdLst/>
            <a:ahLst/>
            <a:rect l="l" t="t" r="r" b="b"/>
            <a:pathLst>
              <a:path w="3009900" h="6858000">
                <a:moveTo>
                  <a:pt x="3009489" y="0"/>
                </a:moveTo>
                <a:lnTo>
                  <a:pt x="2044677" y="0"/>
                </a:lnTo>
                <a:lnTo>
                  <a:pt x="0" y="6857631"/>
                </a:lnTo>
                <a:lnTo>
                  <a:pt x="3009489" y="6857631"/>
                </a:lnTo>
                <a:lnTo>
                  <a:pt x="3009489" y="0"/>
                </a:lnTo>
                <a:close/>
              </a:path>
            </a:pathLst>
          </a:custGeom>
          <a:solidFill>
            <a:srgbClr val="8fc12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0" name="object 5"/>
          <p:cNvSpPr/>
          <p:nvPr/>
        </p:nvSpPr>
        <p:spPr>
          <a:xfrm>
            <a:off x="9603000" y="0"/>
            <a:ext cx="2588400" cy="6857640"/>
          </a:xfrm>
          <a:custGeom>
            <a:avLst/>
            <a:gdLst/>
            <a:ahLst/>
            <a:rect l="l" t="t" r="r" b="b"/>
            <a:pathLst>
              <a:path w="2588895" h="6858000">
                <a:moveTo>
                  <a:pt x="2588475" y="0"/>
                </a:moveTo>
                <a:lnTo>
                  <a:pt x="0" y="0"/>
                </a:lnTo>
                <a:lnTo>
                  <a:pt x="1208545" y="6857631"/>
                </a:lnTo>
                <a:lnTo>
                  <a:pt x="2588475" y="6857631"/>
                </a:lnTo>
                <a:lnTo>
                  <a:pt x="2588475" y="0"/>
                </a:lnTo>
                <a:close/>
              </a:path>
            </a:pathLst>
          </a:custGeom>
          <a:solidFill>
            <a:srgbClr val="8fc12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1" name="object 6"/>
          <p:cNvSpPr/>
          <p:nvPr/>
        </p:nvSpPr>
        <p:spPr>
          <a:xfrm>
            <a:off x="8934120" y="3047760"/>
            <a:ext cx="3258000" cy="3810240"/>
          </a:xfrm>
          <a:custGeom>
            <a:avLst/>
            <a:gdLst/>
            <a:ahLst/>
            <a:rect l="l" t="t" r="r" b="b"/>
            <a:pathLst>
              <a:path w="3258184" h="3810634">
                <a:moveTo>
                  <a:pt x="3257639" y="414"/>
                </a:moveTo>
                <a:lnTo>
                  <a:pt x="304" y="3810241"/>
                </a:lnTo>
                <a:lnTo>
                  <a:pt x="3257639" y="3810241"/>
                </a:lnTo>
                <a:lnTo>
                  <a:pt x="3257639" y="414"/>
                </a:lnTo>
              </a:path>
            </a:pathLst>
          </a:custGeom>
          <a:solidFill>
            <a:srgbClr val="539f2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2" name="object 7"/>
          <p:cNvSpPr/>
          <p:nvPr/>
        </p:nvSpPr>
        <p:spPr>
          <a:xfrm>
            <a:off x="9338040" y="0"/>
            <a:ext cx="2853360" cy="6857640"/>
          </a:xfrm>
          <a:custGeom>
            <a:avLst/>
            <a:gdLst/>
            <a:ahLst/>
            <a:rect l="l" t="t" r="r" b="b"/>
            <a:pathLst>
              <a:path w="2853690" h="6858000">
                <a:moveTo>
                  <a:pt x="2853450" y="0"/>
                </a:moveTo>
                <a:lnTo>
                  <a:pt x="0" y="0"/>
                </a:lnTo>
                <a:lnTo>
                  <a:pt x="2469934" y="6857631"/>
                </a:lnTo>
                <a:lnTo>
                  <a:pt x="2853450" y="6857631"/>
                </a:lnTo>
                <a:lnTo>
                  <a:pt x="2853450" y="0"/>
                </a:lnTo>
                <a:close/>
              </a:path>
            </a:pathLst>
          </a:custGeom>
          <a:solidFill>
            <a:srgbClr val="3e7718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3" name="object 8"/>
          <p:cNvSpPr/>
          <p:nvPr/>
        </p:nvSpPr>
        <p:spPr>
          <a:xfrm>
            <a:off x="10896480" y="0"/>
            <a:ext cx="1294920" cy="6857640"/>
          </a:xfrm>
          <a:custGeom>
            <a:avLst/>
            <a:gdLst/>
            <a:ahLst/>
            <a:rect l="l" t="t" r="r" b="b"/>
            <a:pathLst>
              <a:path w="1295400" h="6858000">
                <a:moveTo>
                  <a:pt x="1294851" y="0"/>
                </a:moveTo>
                <a:lnTo>
                  <a:pt x="1022687" y="0"/>
                </a:lnTo>
                <a:lnTo>
                  <a:pt x="0" y="6857631"/>
                </a:lnTo>
                <a:lnTo>
                  <a:pt x="1294851" y="6857631"/>
                </a:lnTo>
                <a:lnTo>
                  <a:pt x="1294851" y="0"/>
                </a:lnTo>
                <a:close/>
              </a:path>
            </a:pathLst>
          </a:custGeom>
          <a:solidFill>
            <a:srgbClr val="bfe373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4" name="object 9"/>
          <p:cNvSpPr/>
          <p:nvPr/>
        </p:nvSpPr>
        <p:spPr>
          <a:xfrm>
            <a:off x="10936080" y="0"/>
            <a:ext cx="1254960" cy="6857640"/>
          </a:xfrm>
          <a:custGeom>
            <a:avLst/>
            <a:gdLst/>
            <a:ahLst/>
            <a:rect l="l" t="t" r="r" b="b"/>
            <a:pathLst>
              <a:path w="1255395" h="6858000">
                <a:moveTo>
                  <a:pt x="1255172" y="0"/>
                </a:moveTo>
                <a:lnTo>
                  <a:pt x="0" y="0"/>
                </a:lnTo>
                <a:lnTo>
                  <a:pt x="1114728" y="6857631"/>
                </a:lnTo>
                <a:lnTo>
                  <a:pt x="1255172" y="6857631"/>
                </a:lnTo>
                <a:lnTo>
                  <a:pt x="1255172" y="0"/>
                </a:lnTo>
                <a:close/>
              </a:path>
            </a:pathLst>
          </a:custGeom>
          <a:solidFill>
            <a:srgbClr val="8fc12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5" name="object 10"/>
          <p:cNvSpPr/>
          <p:nvPr/>
        </p:nvSpPr>
        <p:spPr>
          <a:xfrm>
            <a:off x="10372680" y="3590640"/>
            <a:ext cx="1819080" cy="3267360"/>
          </a:xfrm>
          <a:custGeom>
            <a:avLst/>
            <a:gdLst/>
            <a:ahLst/>
            <a:rect l="l" t="t" r="r" b="b"/>
            <a:pathLst>
              <a:path w="1819275" h="3267709">
                <a:moveTo>
                  <a:pt x="1819085" y="636"/>
                </a:moveTo>
                <a:lnTo>
                  <a:pt x="197" y="3267354"/>
                </a:lnTo>
                <a:lnTo>
                  <a:pt x="1819085" y="3267354"/>
                </a:lnTo>
                <a:lnTo>
                  <a:pt x="1819085" y="636"/>
                </a:lnTo>
              </a:path>
            </a:pathLst>
          </a:custGeom>
          <a:solidFill>
            <a:srgbClr val="8fc12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6" name="object 11"/>
          <p:cNvSpPr/>
          <p:nvPr/>
        </p:nvSpPr>
        <p:spPr>
          <a:xfrm>
            <a:off x="0" y="0"/>
            <a:ext cx="838440" cy="5667480"/>
          </a:xfrm>
          <a:custGeom>
            <a:avLst/>
            <a:gdLst/>
            <a:ahLst/>
            <a:rect l="l" t="t" r="r" b="b"/>
            <a:pathLst>
              <a:path w="838835" h="5668010">
                <a:moveTo>
                  <a:pt x="838441" y="0"/>
                </a:moveTo>
                <a:lnTo>
                  <a:pt x="0" y="0"/>
                </a:lnTo>
                <a:lnTo>
                  <a:pt x="0" y="5667476"/>
                </a:lnTo>
                <a:lnTo>
                  <a:pt x="838441" y="0"/>
                </a:lnTo>
                <a:close/>
              </a:path>
            </a:pathLst>
          </a:custGeom>
          <a:solidFill>
            <a:srgbClr val="8fc12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7" name="object 13"/>
          <p:cNvSpPr/>
          <p:nvPr/>
        </p:nvSpPr>
        <p:spPr>
          <a:xfrm>
            <a:off x="701280" y="1000080"/>
            <a:ext cx="1187640" cy="30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marL="12600">
              <a:lnSpc>
                <a:spcPct val="100000"/>
              </a:lnSpc>
              <a:buNone/>
            </a:pPr>
            <a:r>
              <a:rPr b="1" lang="ru-RU" sz="2000" spc="-1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1" lang="ru-RU" sz="2000" spc="4" strike="noStrike">
                <a:solidFill>
                  <a:srgbClr val="000000"/>
                </a:solidFill>
                <a:latin typeface="Times New Roman"/>
              </a:rPr>
              <a:t>ве</a:t>
            </a:r>
            <a:r>
              <a:rPr b="1" lang="ru-RU" sz="2000" spc="12" strike="noStrike">
                <a:solidFill>
                  <a:srgbClr val="000000"/>
                </a:solidFill>
                <a:latin typeface="Times New Roman"/>
              </a:rPr>
              <a:t>д</a:t>
            </a:r>
            <a:r>
              <a:rPr b="1" lang="ru-RU" sz="2000" spc="-7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1" lang="ru-RU" sz="2000" spc="9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1" lang="ru-RU" sz="2000" spc="4" strike="noStrike">
                <a:solidFill>
                  <a:srgbClr val="000000"/>
                </a:solidFill>
                <a:latin typeface="Times New Roman"/>
              </a:rPr>
              <a:t>ие: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18" name="object 14"/>
          <p:cNvSpPr/>
          <p:nvPr/>
        </p:nvSpPr>
        <p:spPr>
          <a:xfrm>
            <a:off x="9377280" y="4680"/>
            <a:ext cx="1218960" cy="6853320"/>
          </a:xfrm>
          <a:custGeom>
            <a:avLst/>
            <a:gdLst/>
            <a:ahLst/>
            <a:rect l="l" t="t" r="r" b="b"/>
            <a:pathLst>
              <a:path w="1219200" h="6853555">
                <a:moveTo>
                  <a:pt x="0" y="0"/>
                </a:moveTo>
                <a:lnTo>
                  <a:pt x="1218710" y="6852958"/>
                </a:lnTo>
              </a:path>
            </a:pathLst>
          </a:custGeom>
          <a:noFill/>
          <a:ln w="9359">
            <a:solidFill>
              <a:srgbClr val="bebebe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19" name="object 15"/>
          <p:cNvSpPr/>
          <p:nvPr/>
        </p:nvSpPr>
        <p:spPr>
          <a:xfrm>
            <a:off x="7449120" y="3695040"/>
            <a:ext cx="4742280" cy="3162600"/>
          </a:xfrm>
          <a:custGeom>
            <a:avLst/>
            <a:gdLst/>
            <a:ahLst/>
            <a:rect l="l" t="t" r="r" b="b"/>
            <a:pathLst>
              <a:path w="4742815" h="3162934">
                <a:moveTo>
                  <a:pt x="4742293" y="0"/>
                </a:moveTo>
                <a:lnTo>
                  <a:pt x="0" y="3162594"/>
                </a:lnTo>
              </a:path>
            </a:pathLst>
          </a:custGeom>
          <a:noFill/>
          <a:ln w="9359">
            <a:solidFill>
              <a:srgbClr val="d8d8d8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20" name="object 16"/>
          <p:cNvSpPr/>
          <p:nvPr/>
        </p:nvSpPr>
        <p:spPr>
          <a:xfrm>
            <a:off x="9181800" y="0"/>
            <a:ext cx="3009600" cy="6857640"/>
          </a:xfrm>
          <a:custGeom>
            <a:avLst/>
            <a:gdLst/>
            <a:ahLst/>
            <a:rect l="l" t="t" r="r" b="b"/>
            <a:pathLst>
              <a:path w="3009900" h="6858000">
                <a:moveTo>
                  <a:pt x="3009489" y="0"/>
                </a:moveTo>
                <a:lnTo>
                  <a:pt x="2044677" y="0"/>
                </a:lnTo>
                <a:lnTo>
                  <a:pt x="0" y="6857631"/>
                </a:lnTo>
                <a:lnTo>
                  <a:pt x="3009489" y="6857631"/>
                </a:lnTo>
                <a:lnTo>
                  <a:pt x="3009489" y="0"/>
                </a:lnTo>
                <a:close/>
              </a:path>
            </a:pathLst>
          </a:custGeom>
          <a:solidFill>
            <a:srgbClr val="8fc12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1" name="object 17"/>
          <p:cNvSpPr/>
          <p:nvPr/>
        </p:nvSpPr>
        <p:spPr>
          <a:xfrm>
            <a:off x="9603000" y="0"/>
            <a:ext cx="2588400" cy="6857640"/>
          </a:xfrm>
          <a:custGeom>
            <a:avLst/>
            <a:gdLst/>
            <a:ahLst/>
            <a:rect l="l" t="t" r="r" b="b"/>
            <a:pathLst>
              <a:path w="2588895" h="6858000">
                <a:moveTo>
                  <a:pt x="2588475" y="0"/>
                </a:moveTo>
                <a:lnTo>
                  <a:pt x="0" y="0"/>
                </a:lnTo>
                <a:lnTo>
                  <a:pt x="1208545" y="6857631"/>
                </a:lnTo>
                <a:lnTo>
                  <a:pt x="2588475" y="6857631"/>
                </a:lnTo>
                <a:lnTo>
                  <a:pt x="2588475" y="0"/>
                </a:lnTo>
                <a:close/>
              </a:path>
            </a:pathLst>
          </a:custGeom>
          <a:solidFill>
            <a:srgbClr val="8fc12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2" name="object 18"/>
          <p:cNvSpPr/>
          <p:nvPr/>
        </p:nvSpPr>
        <p:spPr>
          <a:xfrm>
            <a:off x="8934120" y="3047760"/>
            <a:ext cx="3258000" cy="3810240"/>
          </a:xfrm>
          <a:custGeom>
            <a:avLst/>
            <a:gdLst/>
            <a:ahLst/>
            <a:rect l="l" t="t" r="r" b="b"/>
            <a:pathLst>
              <a:path w="3258184" h="3810634">
                <a:moveTo>
                  <a:pt x="3257639" y="414"/>
                </a:moveTo>
                <a:lnTo>
                  <a:pt x="304" y="3810241"/>
                </a:lnTo>
                <a:lnTo>
                  <a:pt x="3257639" y="3810241"/>
                </a:lnTo>
                <a:lnTo>
                  <a:pt x="3257639" y="414"/>
                </a:lnTo>
              </a:path>
            </a:pathLst>
          </a:custGeom>
          <a:solidFill>
            <a:srgbClr val="539f2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3" name="object 19"/>
          <p:cNvSpPr/>
          <p:nvPr/>
        </p:nvSpPr>
        <p:spPr>
          <a:xfrm>
            <a:off x="9338040" y="0"/>
            <a:ext cx="2853360" cy="6857640"/>
          </a:xfrm>
          <a:custGeom>
            <a:avLst/>
            <a:gdLst/>
            <a:ahLst/>
            <a:rect l="l" t="t" r="r" b="b"/>
            <a:pathLst>
              <a:path w="2853690" h="6858000">
                <a:moveTo>
                  <a:pt x="2853450" y="0"/>
                </a:moveTo>
                <a:lnTo>
                  <a:pt x="0" y="0"/>
                </a:lnTo>
                <a:lnTo>
                  <a:pt x="2469934" y="6857631"/>
                </a:lnTo>
                <a:lnTo>
                  <a:pt x="2853450" y="6857631"/>
                </a:lnTo>
                <a:lnTo>
                  <a:pt x="2853450" y="0"/>
                </a:lnTo>
                <a:close/>
              </a:path>
            </a:pathLst>
          </a:custGeom>
          <a:solidFill>
            <a:srgbClr val="3e7718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4" name="object 20"/>
          <p:cNvSpPr/>
          <p:nvPr/>
        </p:nvSpPr>
        <p:spPr>
          <a:xfrm>
            <a:off x="10896480" y="0"/>
            <a:ext cx="1294920" cy="6857640"/>
          </a:xfrm>
          <a:custGeom>
            <a:avLst/>
            <a:gdLst/>
            <a:ahLst/>
            <a:rect l="l" t="t" r="r" b="b"/>
            <a:pathLst>
              <a:path w="1295400" h="6858000">
                <a:moveTo>
                  <a:pt x="1294851" y="0"/>
                </a:moveTo>
                <a:lnTo>
                  <a:pt x="1022687" y="0"/>
                </a:lnTo>
                <a:lnTo>
                  <a:pt x="0" y="6857631"/>
                </a:lnTo>
                <a:lnTo>
                  <a:pt x="1294851" y="6857631"/>
                </a:lnTo>
                <a:lnTo>
                  <a:pt x="1294851" y="0"/>
                </a:lnTo>
                <a:close/>
              </a:path>
            </a:pathLst>
          </a:custGeom>
          <a:solidFill>
            <a:srgbClr val="bfe373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5" name="object 21"/>
          <p:cNvSpPr/>
          <p:nvPr/>
        </p:nvSpPr>
        <p:spPr>
          <a:xfrm>
            <a:off x="10936080" y="0"/>
            <a:ext cx="1254960" cy="6857640"/>
          </a:xfrm>
          <a:custGeom>
            <a:avLst/>
            <a:gdLst/>
            <a:ahLst/>
            <a:rect l="l" t="t" r="r" b="b"/>
            <a:pathLst>
              <a:path w="1255395" h="6858000">
                <a:moveTo>
                  <a:pt x="1255172" y="0"/>
                </a:moveTo>
                <a:lnTo>
                  <a:pt x="0" y="0"/>
                </a:lnTo>
                <a:lnTo>
                  <a:pt x="1114728" y="6857631"/>
                </a:lnTo>
                <a:lnTo>
                  <a:pt x="1255172" y="6857631"/>
                </a:lnTo>
                <a:lnTo>
                  <a:pt x="1255172" y="0"/>
                </a:lnTo>
                <a:close/>
              </a:path>
            </a:pathLst>
          </a:custGeom>
          <a:solidFill>
            <a:srgbClr val="8fc12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6" name="object 22"/>
          <p:cNvSpPr/>
          <p:nvPr/>
        </p:nvSpPr>
        <p:spPr>
          <a:xfrm>
            <a:off x="10372680" y="3590640"/>
            <a:ext cx="1819080" cy="3267360"/>
          </a:xfrm>
          <a:custGeom>
            <a:avLst/>
            <a:gdLst/>
            <a:ahLst/>
            <a:rect l="l" t="t" r="r" b="b"/>
            <a:pathLst>
              <a:path w="1819275" h="3267709">
                <a:moveTo>
                  <a:pt x="1819085" y="636"/>
                </a:moveTo>
                <a:lnTo>
                  <a:pt x="197" y="3267354"/>
                </a:lnTo>
                <a:lnTo>
                  <a:pt x="1819085" y="3267354"/>
                </a:lnTo>
                <a:lnTo>
                  <a:pt x="1819085" y="636"/>
                </a:lnTo>
              </a:path>
            </a:pathLst>
          </a:custGeom>
          <a:solidFill>
            <a:srgbClr val="8fc12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7" name="object 23"/>
          <p:cNvSpPr/>
          <p:nvPr/>
        </p:nvSpPr>
        <p:spPr>
          <a:xfrm>
            <a:off x="701280" y="1715760"/>
            <a:ext cx="4614120" cy="424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marL="12600" indent="151920" algn="just">
              <a:lnSpc>
                <a:spcPct val="92000"/>
              </a:lnSpc>
              <a:buNone/>
              <a:tabLst>
                <a:tab algn="l" pos="0"/>
              </a:tabLst>
            </a:pP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лли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ст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ч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ес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кий </a:t>
            </a:r>
            <a:r>
              <a:rPr b="0" lang="ru-RU" sz="1800" spc="18" strike="noStrike">
                <a:solidFill>
                  <a:srgbClr val="000000"/>
                </a:solidFill>
                <a:latin typeface="Times New Roman"/>
              </a:rPr>
              <a:t>щ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,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 т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кже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з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ы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аем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ый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ч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ес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м 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щ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том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или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пу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ро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аем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ым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щит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,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 пр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д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ста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ой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з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18" strike="noStrike">
                <a:solidFill>
                  <a:srgbClr val="000000"/>
                </a:solidFill>
                <a:latin typeface="Times New Roman"/>
              </a:rPr>
              <a:t>щ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итн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е у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ст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рой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ст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о, пр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ое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отр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у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д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ник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ам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с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ило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ы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х 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д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ст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пр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ед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зн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ч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но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д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ля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о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та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но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ки или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клон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ния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у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ль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д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ругих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с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ря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д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, 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ы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пу</a:t>
            </a:r>
            <a:r>
              <a:rPr b="0" lang="ru-RU" sz="1800" spc="18" strike="noStrike">
                <a:solidFill>
                  <a:srgbClr val="000000"/>
                </a:solidFill>
                <a:latin typeface="Times New Roman"/>
              </a:rPr>
              <a:t>щ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нн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ы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х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по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их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но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те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лю.</a:t>
            </a:r>
            <a:endParaRPr b="0" lang="ru-RU" sz="1800" spc="-1" strike="noStrike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31"/>
              </a:spcBef>
              <a:buNone/>
              <a:tabLst>
                <a:tab algn="l" pos="0"/>
              </a:tabLst>
            </a:pPr>
            <a:endParaRPr b="0" lang="ru-RU" sz="1800" spc="-1" strike="noStrike">
              <a:latin typeface="Arial"/>
            </a:endParaRPr>
          </a:p>
          <a:p>
            <a:pPr marL="12600" indent="151920" algn="just">
              <a:lnSpc>
                <a:spcPts val="1729"/>
              </a:lnSpc>
              <a:buNone/>
              <a:tabLst>
                <a:tab algn="l" pos="0"/>
              </a:tabLst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Пул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про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ив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емы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й </a:t>
            </a:r>
            <a:r>
              <a:rPr b="0" lang="ru-RU" sz="1800" spc="18" strike="noStrike">
                <a:solidFill>
                  <a:srgbClr val="000000"/>
                </a:solidFill>
                <a:latin typeface="Times New Roman"/>
              </a:rPr>
              <a:t>щ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ит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-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э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ч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ас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ть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ру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д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ни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,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 кот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ж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ыт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ь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ль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з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ов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на 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д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з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ащиты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б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зоп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ти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он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, 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ычно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зго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я из пу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ле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ро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ае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ы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х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ма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, 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она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ож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э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ф</a:t>
            </a:r>
            <a:r>
              <a:rPr b="0" lang="ru-RU" sz="1800" spc="18" strike="noStrike">
                <a:solidFill>
                  <a:srgbClr val="000000"/>
                </a:solidFill>
                <a:latin typeface="Times New Roman"/>
              </a:rPr>
              <a:t>ф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ивно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у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ьши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ь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уще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рб от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де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ний,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ких к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огн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ес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тр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ел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ьное о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ужие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з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ыв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ы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,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 и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ч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ть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жн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ую 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зоп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ас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но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ст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ь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д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воор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у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ж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нной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по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ици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, 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ци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льн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ы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х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с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ил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оор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у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ж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нн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ы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х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т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.д.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28" name="object 24"/>
          <p:cNvSpPr/>
          <p:nvPr/>
        </p:nvSpPr>
        <p:spPr>
          <a:xfrm>
            <a:off x="4377960" y="117000"/>
            <a:ext cx="1704600" cy="235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marL="12600">
              <a:lnSpc>
                <a:spcPct val="100000"/>
              </a:lnSpc>
              <a:buNone/>
            </a:pP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СП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Ц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СП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"Эн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ер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г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я"</a:t>
            </a:r>
            <a:endParaRPr b="0" lang="ru-RU" sz="1550" spc="-1" strike="noStrike">
              <a:latin typeface="Arial"/>
            </a:endParaRPr>
          </a:p>
        </p:txBody>
      </p:sp>
      <p:sp>
        <p:nvSpPr>
          <p:cNvPr id="129" name="object 12"/>
          <p:cNvSpPr/>
          <p:nvPr/>
        </p:nvSpPr>
        <p:spPr>
          <a:xfrm>
            <a:off x="6206400" y="435600"/>
            <a:ext cx="5840640" cy="608544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object 3"/>
          <p:cNvSpPr/>
          <p:nvPr/>
        </p:nvSpPr>
        <p:spPr>
          <a:xfrm>
            <a:off x="9377280" y="4680"/>
            <a:ext cx="1218960" cy="6853320"/>
          </a:xfrm>
          <a:custGeom>
            <a:avLst/>
            <a:gdLst/>
            <a:ahLst/>
            <a:rect l="l" t="t" r="r" b="b"/>
            <a:pathLst>
              <a:path w="1219200" h="6853555">
                <a:moveTo>
                  <a:pt x="0" y="0"/>
                </a:moveTo>
                <a:lnTo>
                  <a:pt x="1218710" y="6852958"/>
                </a:lnTo>
              </a:path>
            </a:pathLst>
          </a:custGeom>
          <a:noFill/>
          <a:ln w="9359">
            <a:solidFill>
              <a:srgbClr val="bebebe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31" name="object 4"/>
          <p:cNvSpPr/>
          <p:nvPr/>
        </p:nvSpPr>
        <p:spPr>
          <a:xfrm>
            <a:off x="7449120" y="3695040"/>
            <a:ext cx="4742280" cy="3162600"/>
          </a:xfrm>
          <a:custGeom>
            <a:avLst/>
            <a:gdLst/>
            <a:ahLst/>
            <a:rect l="l" t="t" r="r" b="b"/>
            <a:pathLst>
              <a:path w="4742815" h="3162934">
                <a:moveTo>
                  <a:pt x="4742293" y="0"/>
                </a:moveTo>
                <a:lnTo>
                  <a:pt x="0" y="3162594"/>
                </a:lnTo>
              </a:path>
            </a:pathLst>
          </a:custGeom>
          <a:noFill/>
          <a:ln w="9359">
            <a:solidFill>
              <a:srgbClr val="d8d8d8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32" name="object 5"/>
          <p:cNvSpPr/>
          <p:nvPr/>
        </p:nvSpPr>
        <p:spPr>
          <a:xfrm>
            <a:off x="9181800" y="0"/>
            <a:ext cx="3009600" cy="6857640"/>
          </a:xfrm>
          <a:custGeom>
            <a:avLst/>
            <a:gdLst/>
            <a:ahLst/>
            <a:rect l="l" t="t" r="r" b="b"/>
            <a:pathLst>
              <a:path w="3009900" h="6858000">
                <a:moveTo>
                  <a:pt x="3009489" y="0"/>
                </a:moveTo>
                <a:lnTo>
                  <a:pt x="2044677" y="0"/>
                </a:lnTo>
                <a:lnTo>
                  <a:pt x="0" y="6857631"/>
                </a:lnTo>
                <a:lnTo>
                  <a:pt x="3009489" y="6857631"/>
                </a:lnTo>
                <a:lnTo>
                  <a:pt x="3009489" y="0"/>
                </a:lnTo>
                <a:close/>
              </a:path>
            </a:pathLst>
          </a:custGeom>
          <a:solidFill>
            <a:srgbClr val="8fc12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3" name="object 6"/>
          <p:cNvSpPr/>
          <p:nvPr/>
        </p:nvSpPr>
        <p:spPr>
          <a:xfrm>
            <a:off x="9603000" y="0"/>
            <a:ext cx="2588400" cy="6857640"/>
          </a:xfrm>
          <a:custGeom>
            <a:avLst/>
            <a:gdLst/>
            <a:ahLst/>
            <a:rect l="l" t="t" r="r" b="b"/>
            <a:pathLst>
              <a:path w="2588895" h="6858000">
                <a:moveTo>
                  <a:pt x="2588475" y="0"/>
                </a:moveTo>
                <a:lnTo>
                  <a:pt x="0" y="0"/>
                </a:lnTo>
                <a:lnTo>
                  <a:pt x="1208545" y="6857631"/>
                </a:lnTo>
                <a:lnTo>
                  <a:pt x="2588475" y="6857631"/>
                </a:lnTo>
                <a:lnTo>
                  <a:pt x="2588475" y="0"/>
                </a:lnTo>
                <a:close/>
              </a:path>
            </a:pathLst>
          </a:custGeom>
          <a:solidFill>
            <a:srgbClr val="8fc12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4" name="object 7"/>
          <p:cNvSpPr/>
          <p:nvPr/>
        </p:nvSpPr>
        <p:spPr>
          <a:xfrm>
            <a:off x="8934120" y="3047760"/>
            <a:ext cx="3258000" cy="3810240"/>
          </a:xfrm>
          <a:custGeom>
            <a:avLst/>
            <a:gdLst/>
            <a:ahLst/>
            <a:rect l="l" t="t" r="r" b="b"/>
            <a:pathLst>
              <a:path w="3258184" h="3810634">
                <a:moveTo>
                  <a:pt x="3257639" y="414"/>
                </a:moveTo>
                <a:lnTo>
                  <a:pt x="304" y="3810241"/>
                </a:lnTo>
                <a:lnTo>
                  <a:pt x="3257639" y="3810241"/>
                </a:lnTo>
                <a:lnTo>
                  <a:pt x="3257639" y="414"/>
                </a:lnTo>
              </a:path>
            </a:pathLst>
          </a:custGeom>
          <a:solidFill>
            <a:srgbClr val="539f2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5" name="object 8"/>
          <p:cNvSpPr/>
          <p:nvPr/>
        </p:nvSpPr>
        <p:spPr>
          <a:xfrm>
            <a:off x="9338040" y="0"/>
            <a:ext cx="2853360" cy="6857640"/>
          </a:xfrm>
          <a:custGeom>
            <a:avLst/>
            <a:gdLst/>
            <a:ahLst/>
            <a:rect l="l" t="t" r="r" b="b"/>
            <a:pathLst>
              <a:path w="2853690" h="6858000">
                <a:moveTo>
                  <a:pt x="2853450" y="0"/>
                </a:moveTo>
                <a:lnTo>
                  <a:pt x="0" y="0"/>
                </a:lnTo>
                <a:lnTo>
                  <a:pt x="2469934" y="6857631"/>
                </a:lnTo>
                <a:lnTo>
                  <a:pt x="2853450" y="6857631"/>
                </a:lnTo>
                <a:lnTo>
                  <a:pt x="2853450" y="0"/>
                </a:lnTo>
                <a:close/>
              </a:path>
            </a:pathLst>
          </a:custGeom>
          <a:solidFill>
            <a:srgbClr val="3e7718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6" name="object 9"/>
          <p:cNvSpPr/>
          <p:nvPr/>
        </p:nvSpPr>
        <p:spPr>
          <a:xfrm>
            <a:off x="10896480" y="0"/>
            <a:ext cx="1294920" cy="6857640"/>
          </a:xfrm>
          <a:custGeom>
            <a:avLst/>
            <a:gdLst/>
            <a:ahLst/>
            <a:rect l="l" t="t" r="r" b="b"/>
            <a:pathLst>
              <a:path w="1295400" h="6858000">
                <a:moveTo>
                  <a:pt x="1294851" y="0"/>
                </a:moveTo>
                <a:lnTo>
                  <a:pt x="1022687" y="0"/>
                </a:lnTo>
                <a:lnTo>
                  <a:pt x="0" y="6857631"/>
                </a:lnTo>
                <a:lnTo>
                  <a:pt x="1294851" y="6857631"/>
                </a:lnTo>
                <a:lnTo>
                  <a:pt x="1294851" y="0"/>
                </a:lnTo>
                <a:close/>
              </a:path>
            </a:pathLst>
          </a:custGeom>
          <a:solidFill>
            <a:srgbClr val="bfe373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7" name="object 10"/>
          <p:cNvSpPr/>
          <p:nvPr/>
        </p:nvSpPr>
        <p:spPr>
          <a:xfrm>
            <a:off x="10936080" y="0"/>
            <a:ext cx="1254960" cy="6857640"/>
          </a:xfrm>
          <a:custGeom>
            <a:avLst/>
            <a:gdLst/>
            <a:ahLst/>
            <a:rect l="l" t="t" r="r" b="b"/>
            <a:pathLst>
              <a:path w="1255395" h="6858000">
                <a:moveTo>
                  <a:pt x="1255172" y="0"/>
                </a:moveTo>
                <a:lnTo>
                  <a:pt x="0" y="0"/>
                </a:lnTo>
                <a:lnTo>
                  <a:pt x="1114728" y="6857631"/>
                </a:lnTo>
                <a:lnTo>
                  <a:pt x="1255172" y="6857631"/>
                </a:lnTo>
                <a:lnTo>
                  <a:pt x="1255172" y="0"/>
                </a:lnTo>
                <a:close/>
              </a:path>
            </a:pathLst>
          </a:custGeom>
          <a:solidFill>
            <a:srgbClr val="8fc12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8" name="object 11"/>
          <p:cNvSpPr/>
          <p:nvPr/>
        </p:nvSpPr>
        <p:spPr>
          <a:xfrm>
            <a:off x="10372680" y="3590640"/>
            <a:ext cx="1819080" cy="3267360"/>
          </a:xfrm>
          <a:custGeom>
            <a:avLst/>
            <a:gdLst/>
            <a:ahLst/>
            <a:rect l="l" t="t" r="r" b="b"/>
            <a:pathLst>
              <a:path w="1819275" h="3267709">
                <a:moveTo>
                  <a:pt x="1819085" y="636"/>
                </a:moveTo>
                <a:lnTo>
                  <a:pt x="197" y="3267354"/>
                </a:lnTo>
                <a:lnTo>
                  <a:pt x="1819085" y="3267354"/>
                </a:lnTo>
                <a:lnTo>
                  <a:pt x="1819085" y="636"/>
                </a:lnTo>
              </a:path>
            </a:pathLst>
          </a:custGeom>
          <a:solidFill>
            <a:srgbClr val="8fc12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9" name="object 12"/>
          <p:cNvSpPr/>
          <p:nvPr/>
        </p:nvSpPr>
        <p:spPr>
          <a:xfrm>
            <a:off x="815040" y="2109960"/>
            <a:ext cx="4935960" cy="2595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marL="12600" indent="105480" algn="just">
              <a:lnSpc>
                <a:spcPct val="92000"/>
              </a:lnSpc>
              <a:buNone/>
              <a:tabLst>
                <a:tab algn="l" pos="0"/>
              </a:tabLst>
            </a:pPr>
            <a:r>
              <a:rPr b="1" lang="ru-RU" sz="1800" spc="4" strike="noStrike">
                <a:solidFill>
                  <a:srgbClr val="000000"/>
                </a:solidFill>
                <a:latin typeface="Times New Roman"/>
              </a:rPr>
              <a:t>Актуаль</a:t>
            </a:r>
            <a:r>
              <a:rPr b="1" lang="ru-RU" sz="1800" spc="-1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1" lang="ru-RU" sz="1800" spc="9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1" lang="ru-RU" sz="1800" spc="-1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1" lang="ru-RU" sz="1800" spc="4" strike="noStrike">
                <a:solidFill>
                  <a:srgbClr val="000000"/>
                </a:solidFill>
                <a:latin typeface="Times New Roman"/>
              </a:rPr>
              <a:t>ть</a:t>
            </a:r>
            <a:r>
              <a:rPr b="1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1" lang="ru-RU" sz="180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1" lang="ru-RU" sz="1800" spc="4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1" lang="ru-RU" sz="1800" spc="9" strike="noStrike">
                <a:solidFill>
                  <a:srgbClr val="000000"/>
                </a:solidFill>
                <a:latin typeface="Times New Roman"/>
              </a:rPr>
              <a:t>ем</a:t>
            </a:r>
            <a:r>
              <a:rPr b="1" lang="ru-RU" sz="1800" spc="12" strike="noStrike">
                <a:solidFill>
                  <a:srgbClr val="000000"/>
                </a:solidFill>
                <a:latin typeface="Times New Roman"/>
              </a:rPr>
              <a:t>ы</a:t>
            </a:r>
            <a:r>
              <a:rPr b="1" lang="ru-RU" sz="1800" spc="4" strike="noStrike">
                <a:solidFill>
                  <a:srgbClr val="000000"/>
                </a:solidFill>
                <a:latin typeface="Times New Roman"/>
              </a:rPr>
              <a:t>:</a:t>
            </a:r>
            <a:r>
              <a:rPr b="1" lang="ru-RU" sz="1800" spc="3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вя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з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на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з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ащ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той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зоп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ас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но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ти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ру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д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иков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ы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х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д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мс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тв, о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ычно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зго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я из пу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ле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про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аем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ых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18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те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ри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лов,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на 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ж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ет э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ф</a:t>
            </a:r>
            <a:r>
              <a:rPr b="0" lang="ru-RU" sz="1800" spc="18" strike="noStrike">
                <a:solidFill>
                  <a:srgbClr val="000000"/>
                </a:solidFill>
                <a:latin typeface="Times New Roman"/>
              </a:rPr>
              <a:t>ф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ивно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у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ьши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ь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у</a:t>
            </a:r>
            <a:r>
              <a:rPr b="0" lang="ru-RU" sz="1800" spc="18" strike="noStrike">
                <a:solidFill>
                  <a:srgbClr val="000000"/>
                </a:solidFill>
                <a:latin typeface="Times New Roman"/>
              </a:rPr>
              <a:t>щ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ер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от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огн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ст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льн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г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 ор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у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жия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колков, а 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та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кже о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бе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чить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ж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ую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б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зоп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ас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но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ть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д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воор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у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ж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нной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18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поли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ц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ии,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ц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льн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ы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х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ил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оор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у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ж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нн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ы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х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с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ru-RU" sz="1800" spc="-1" strike="noStrike">
              <a:latin typeface="Arial"/>
            </a:endParaRPr>
          </a:p>
          <a:p>
            <a:pPr marL="12600" indent="105480" algn="just">
              <a:lnSpc>
                <a:spcPts val="1721"/>
              </a:lnSpc>
              <a:spcBef>
                <a:spcPts val="1094"/>
              </a:spcBef>
              <a:buNone/>
              <a:tabLst>
                <a:tab algn="l" pos="0"/>
              </a:tabLst>
            </a:pPr>
            <a:r>
              <a:rPr b="1" lang="ru-RU" sz="1800" spc="4" strike="noStrike">
                <a:solidFill>
                  <a:srgbClr val="000000"/>
                </a:solidFill>
                <a:latin typeface="Times New Roman"/>
              </a:rPr>
              <a:t>Ц</a:t>
            </a:r>
            <a:r>
              <a:rPr b="1" lang="ru-RU" sz="180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1" lang="ru-RU" sz="1800" spc="4" strike="noStrike">
                <a:solidFill>
                  <a:srgbClr val="000000"/>
                </a:solidFill>
                <a:latin typeface="Times New Roman"/>
              </a:rPr>
              <a:t>ль</a:t>
            </a:r>
            <a:r>
              <a:rPr b="1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1" lang="ru-RU" sz="1800" spc="-7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1" lang="ru-RU" sz="1800" spc="4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1" lang="ru-RU" sz="1800" spc="9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1" lang="ru-RU" sz="1800" spc="4" strike="noStrike">
                <a:solidFill>
                  <a:srgbClr val="000000"/>
                </a:solidFill>
                <a:latin typeface="Times New Roman"/>
              </a:rPr>
              <a:t>оты:</a:t>
            </a:r>
            <a:r>
              <a:rPr b="1" lang="ru-RU" sz="1800" spc="18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сс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ед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ат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ь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пу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ле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ойкие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 щ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иты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 и изу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ч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ь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их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д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ы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40" name="object 13"/>
          <p:cNvSpPr/>
          <p:nvPr/>
        </p:nvSpPr>
        <p:spPr>
          <a:xfrm>
            <a:off x="3900240" y="134640"/>
            <a:ext cx="1704600" cy="235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marL="12600">
              <a:lnSpc>
                <a:spcPct val="100000"/>
              </a:lnSpc>
              <a:buNone/>
            </a:pP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П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ЦС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П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"Эн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рги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"</a:t>
            </a:r>
            <a:endParaRPr b="0" lang="ru-RU" sz="1550" spc="-1" strike="noStrike">
              <a:latin typeface="Arial"/>
            </a:endParaRPr>
          </a:p>
        </p:txBody>
      </p:sp>
      <p:sp>
        <p:nvSpPr>
          <p:cNvPr id="141" name="object 2"/>
          <p:cNvSpPr/>
          <p:nvPr/>
        </p:nvSpPr>
        <p:spPr>
          <a:xfrm>
            <a:off x="6636600" y="547200"/>
            <a:ext cx="4962600" cy="608652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object 2"/>
          <p:cNvSpPr/>
          <p:nvPr/>
        </p:nvSpPr>
        <p:spPr>
          <a:xfrm>
            <a:off x="4177080" y="540000"/>
            <a:ext cx="3031200" cy="30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marL="12600">
              <a:lnSpc>
                <a:spcPts val="2395"/>
              </a:lnSpc>
              <a:buNone/>
            </a:pPr>
            <a:r>
              <a:rPr b="1" lang="ru-RU" sz="2000" spc="-1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1" lang="ru-RU" sz="2000" spc="9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1" lang="ru-RU" sz="2000" spc="4" strike="noStrike">
                <a:solidFill>
                  <a:srgbClr val="000000"/>
                </a:solidFill>
                <a:latin typeface="Times New Roman"/>
              </a:rPr>
              <a:t>д</a:t>
            </a:r>
            <a:r>
              <a:rPr b="1" lang="ru-RU" sz="2000" spc="12" strike="noStrike">
                <a:solidFill>
                  <a:srgbClr val="000000"/>
                </a:solidFill>
                <a:latin typeface="Times New Roman"/>
              </a:rPr>
              <a:t>ы</a:t>
            </a:r>
            <a:r>
              <a:rPr b="1" lang="ru-RU" sz="2000" spc="-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1" lang="ru-RU" sz="2000" spc="9" strike="noStrike">
                <a:solidFill>
                  <a:srgbClr val="000000"/>
                </a:solidFill>
                <a:latin typeface="Times New Roman"/>
              </a:rPr>
              <a:t>пу</a:t>
            </a:r>
            <a:r>
              <a:rPr b="1" lang="ru-RU" sz="2000" spc="-7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1" lang="ru-RU" sz="2000" spc="4" strike="noStrike">
                <a:solidFill>
                  <a:srgbClr val="000000"/>
                </a:solidFill>
                <a:latin typeface="Times New Roman"/>
              </a:rPr>
              <a:t>ес</a:t>
            </a:r>
            <a:r>
              <a:rPr b="1" lang="ru-RU" sz="2000" spc="9" strike="noStrike">
                <a:solidFill>
                  <a:srgbClr val="000000"/>
                </a:solidFill>
                <a:latin typeface="Times New Roman"/>
              </a:rPr>
              <a:t>то</a:t>
            </a:r>
            <a:r>
              <a:rPr b="1" lang="ru-RU" sz="2000" spc="4" strike="noStrike">
                <a:solidFill>
                  <a:srgbClr val="000000"/>
                </a:solidFill>
                <a:latin typeface="Times New Roman"/>
              </a:rPr>
              <a:t>йк</a:t>
            </a:r>
            <a:r>
              <a:rPr b="1" lang="ru-RU" sz="2000" spc="9" strike="noStrike">
                <a:solidFill>
                  <a:srgbClr val="000000"/>
                </a:solidFill>
                <a:latin typeface="Times New Roman"/>
              </a:rPr>
              <a:t>их</a:t>
            </a:r>
            <a:r>
              <a:rPr b="1" lang="ru-RU" sz="20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1" lang="ru-RU" sz="2000" spc="12" strike="noStrike">
                <a:solidFill>
                  <a:srgbClr val="000000"/>
                </a:solidFill>
                <a:latin typeface="Times New Roman"/>
              </a:rPr>
              <a:t>щ</a:t>
            </a:r>
            <a:r>
              <a:rPr b="1" lang="ru-RU" sz="20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1" lang="ru-RU" sz="2000" spc="9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1" lang="ru-RU" sz="2000" spc="-7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1" lang="ru-RU" sz="2000" spc="9" strike="noStrike">
                <a:solidFill>
                  <a:srgbClr val="000000"/>
                </a:solidFill>
                <a:latin typeface="Times New Roman"/>
              </a:rPr>
              <a:t>в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43" name="object 3"/>
          <p:cNvSpPr/>
          <p:nvPr/>
        </p:nvSpPr>
        <p:spPr>
          <a:xfrm>
            <a:off x="3295440" y="2419200"/>
            <a:ext cx="7115400" cy="990720"/>
          </a:xfrm>
          <a:custGeom>
            <a:avLst/>
            <a:gdLst/>
            <a:ahLst/>
            <a:rect l="l" t="t" r="r" b="b"/>
            <a:pathLst>
              <a:path w="7115809" h="991235">
                <a:moveTo>
                  <a:pt x="6950532" y="0"/>
                </a:moveTo>
                <a:lnTo>
                  <a:pt x="159000" y="115"/>
                </a:lnTo>
                <a:lnTo>
                  <a:pt x="116481" y="7308"/>
                </a:lnTo>
                <a:lnTo>
                  <a:pt x="78429" y="24624"/>
                </a:lnTo>
                <a:lnTo>
                  <a:pt x="46299" y="50586"/>
                </a:lnTo>
                <a:lnTo>
                  <a:pt x="21548" y="83720"/>
                </a:lnTo>
                <a:lnTo>
                  <a:pt x="5629" y="122552"/>
                </a:lnTo>
                <a:lnTo>
                  <a:pt x="0" y="165608"/>
                </a:lnTo>
                <a:lnTo>
                  <a:pt x="104" y="831763"/>
                </a:lnTo>
                <a:lnTo>
                  <a:pt x="7206" y="874243"/>
                </a:lnTo>
                <a:lnTo>
                  <a:pt x="24423" y="912337"/>
                </a:lnTo>
                <a:lnTo>
                  <a:pt x="50296" y="944556"/>
                </a:lnTo>
                <a:lnTo>
                  <a:pt x="83363" y="969412"/>
                </a:lnTo>
                <a:lnTo>
                  <a:pt x="122164" y="985416"/>
                </a:lnTo>
                <a:lnTo>
                  <a:pt x="165239" y="991082"/>
                </a:lnTo>
                <a:lnTo>
                  <a:pt x="6956155" y="990988"/>
                </a:lnTo>
                <a:lnTo>
                  <a:pt x="6998669" y="983915"/>
                </a:lnTo>
                <a:lnTo>
                  <a:pt x="7036760" y="966671"/>
                </a:lnTo>
                <a:lnTo>
                  <a:pt x="7068954" y="940749"/>
                </a:lnTo>
                <a:lnTo>
                  <a:pt x="7093776" y="907641"/>
                </a:lnTo>
                <a:lnTo>
                  <a:pt x="7109750" y="868842"/>
                </a:lnTo>
                <a:lnTo>
                  <a:pt x="7115403" y="825842"/>
                </a:lnTo>
                <a:lnTo>
                  <a:pt x="7115299" y="159664"/>
                </a:lnTo>
                <a:lnTo>
                  <a:pt x="7108199" y="117042"/>
                </a:lnTo>
                <a:lnTo>
                  <a:pt x="7090995" y="78852"/>
                </a:lnTo>
                <a:lnTo>
                  <a:pt x="7065156" y="46573"/>
                </a:lnTo>
                <a:lnTo>
                  <a:pt x="7032152" y="21685"/>
                </a:lnTo>
                <a:lnTo>
                  <a:pt x="6993454" y="5668"/>
                </a:lnTo>
                <a:lnTo>
                  <a:pt x="6950532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4" name="object 4"/>
          <p:cNvSpPr/>
          <p:nvPr/>
        </p:nvSpPr>
        <p:spPr>
          <a:xfrm>
            <a:off x="3295440" y="2419200"/>
            <a:ext cx="7115400" cy="990720"/>
          </a:xfrm>
          <a:custGeom>
            <a:avLst/>
            <a:gdLst/>
            <a:ahLst/>
            <a:rect l="l" t="t" r="r" b="b"/>
            <a:pathLst>
              <a:path w="7115809" h="991235">
                <a:moveTo>
                  <a:pt x="0" y="165608"/>
                </a:moveTo>
                <a:lnTo>
                  <a:pt x="5629" y="122552"/>
                </a:lnTo>
                <a:lnTo>
                  <a:pt x="21548" y="83720"/>
                </a:lnTo>
                <a:lnTo>
                  <a:pt x="46299" y="50586"/>
                </a:lnTo>
                <a:lnTo>
                  <a:pt x="78429" y="24624"/>
                </a:lnTo>
                <a:lnTo>
                  <a:pt x="116481" y="7308"/>
                </a:lnTo>
                <a:lnTo>
                  <a:pt x="159000" y="115"/>
                </a:lnTo>
                <a:lnTo>
                  <a:pt x="6950532" y="0"/>
                </a:lnTo>
                <a:lnTo>
                  <a:pt x="6965218" y="648"/>
                </a:lnTo>
                <a:lnTo>
                  <a:pt x="7006896" y="9930"/>
                </a:lnTo>
                <a:lnTo>
                  <a:pt x="7043859" y="29069"/>
                </a:lnTo>
                <a:lnTo>
                  <a:pt x="7074637" y="56585"/>
                </a:lnTo>
                <a:lnTo>
                  <a:pt x="7097761" y="90998"/>
                </a:lnTo>
                <a:lnTo>
                  <a:pt x="7111761" y="130830"/>
                </a:lnTo>
                <a:lnTo>
                  <a:pt x="7115403" y="825842"/>
                </a:lnTo>
                <a:lnTo>
                  <a:pt x="7114757" y="840550"/>
                </a:lnTo>
                <a:lnTo>
                  <a:pt x="7105500" y="882315"/>
                </a:lnTo>
                <a:lnTo>
                  <a:pt x="7086412" y="919384"/>
                </a:lnTo>
                <a:lnTo>
                  <a:pt x="7058969" y="950262"/>
                </a:lnTo>
                <a:lnTo>
                  <a:pt x="7024646" y="973457"/>
                </a:lnTo>
                <a:lnTo>
                  <a:pt x="6984916" y="987477"/>
                </a:lnTo>
                <a:lnTo>
                  <a:pt x="165239" y="991082"/>
                </a:lnTo>
                <a:lnTo>
                  <a:pt x="150496" y="990434"/>
                </a:lnTo>
                <a:lnTo>
                  <a:pt x="108683" y="981157"/>
                </a:lnTo>
                <a:lnTo>
                  <a:pt x="71631" y="962036"/>
                </a:lnTo>
                <a:lnTo>
                  <a:pt x="40800" y="934561"/>
                </a:lnTo>
                <a:lnTo>
                  <a:pt x="17650" y="900218"/>
                </a:lnTo>
                <a:lnTo>
                  <a:pt x="3642" y="860497"/>
                </a:lnTo>
                <a:lnTo>
                  <a:pt x="0" y="165608"/>
                </a:lnTo>
                <a:close/>
              </a:path>
            </a:pathLst>
          </a:custGeom>
          <a:noFill/>
          <a:ln w="18719">
            <a:solidFill>
              <a:srgbClr val="81af2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45" name="object 5"/>
          <p:cNvSpPr/>
          <p:nvPr/>
        </p:nvSpPr>
        <p:spPr>
          <a:xfrm>
            <a:off x="298440" y="1004760"/>
            <a:ext cx="7626240" cy="740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marL="161280" algn="just">
              <a:lnSpc>
                <a:spcPct val="100000"/>
              </a:lnSpc>
              <a:buNone/>
            </a:pPr>
            <a:r>
              <a:rPr b="1" lang="ru-RU" sz="1600" spc="4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1" lang="ru-RU" sz="160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1" lang="ru-RU" sz="1600" spc="-1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1" lang="ru-RU" sz="1600" spc="4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1" lang="ru-RU" sz="1600" spc="-1" strike="noStrike">
                <a:solidFill>
                  <a:srgbClr val="000000"/>
                </a:solidFill>
                <a:latin typeface="Times New Roman"/>
              </a:rPr>
              <a:t>ер</a:t>
            </a:r>
            <a:r>
              <a:rPr b="1" lang="ru-RU" sz="1600" spc="4" strike="noStrike">
                <a:solidFill>
                  <a:srgbClr val="000000"/>
                </a:solidFill>
                <a:latin typeface="Times New Roman"/>
              </a:rPr>
              <a:t>-К5-Р.</a:t>
            </a:r>
            <a:r>
              <a:rPr b="1" lang="ru-RU" sz="160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600" spc="18" strike="noStrike">
                <a:solidFill>
                  <a:srgbClr val="000000"/>
                </a:solidFill>
                <a:latin typeface="Times New Roman"/>
              </a:rPr>
              <a:t>Ш</a:t>
            </a:r>
            <a:r>
              <a:rPr b="0" lang="ru-RU" sz="1600" spc="4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600" spc="9" strike="noStrike">
                <a:solidFill>
                  <a:srgbClr val="000000"/>
                </a:solidFill>
                <a:latin typeface="Times New Roman"/>
              </a:rPr>
              <a:t>у</a:t>
            </a:r>
            <a:r>
              <a:rPr b="0" lang="ru-RU" sz="1600" spc="4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600" spc="9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0" lang="ru-RU" sz="1600" spc="4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600" spc="-7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600" spc="4" strike="noStrike">
                <a:solidFill>
                  <a:srgbClr val="000000"/>
                </a:solidFill>
                <a:latin typeface="Times New Roman"/>
              </a:rPr>
              <a:t>ой</a:t>
            </a:r>
            <a:r>
              <a:rPr b="0" lang="ru-RU" sz="16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600" spc="2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600" spc="4" strike="noStrike">
                <a:solidFill>
                  <a:srgbClr val="000000"/>
                </a:solidFill>
                <a:latin typeface="Times New Roman"/>
              </a:rPr>
              <a:t>пул</a:t>
            </a:r>
            <a:r>
              <a:rPr b="0" lang="ru-RU" sz="1600" spc="9" strike="noStrike">
                <a:solidFill>
                  <a:srgbClr val="000000"/>
                </a:solidFill>
                <a:latin typeface="Times New Roman"/>
              </a:rPr>
              <a:t>ест</a:t>
            </a:r>
            <a:r>
              <a:rPr b="0" lang="ru-RU" sz="1600" spc="4" strike="noStrike">
                <a:solidFill>
                  <a:srgbClr val="000000"/>
                </a:solidFill>
                <a:latin typeface="Times New Roman"/>
              </a:rPr>
              <a:t>ойкий</a:t>
            </a:r>
            <a:r>
              <a:rPr b="0" lang="ru-RU" sz="16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60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600" spc="18" strike="noStrike">
                <a:solidFill>
                  <a:srgbClr val="000000"/>
                </a:solidFill>
                <a:latin typeface="Times New Roman"/>
              </a:rPr>
              <a:t>щ</a:t>
            </a:r>
            <a:r>
              <a:rPr b="0" lang="ru-RU" sz="1600" spc="4" strike="noStrike">
                <a:solidFill>
                  <a:srgbClr val="000000"/>
                </a:solidFill>
                <a:latin typeface="Times New Roman"/>
              </a:rPr>
              <a:t>ит</a:t>
            </a:r>
            <a:r>
              <a:rPr b="0" lang="ru-RU" sz="16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600" spc="4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60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600" spc="-1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0" lang="ru-RU" sz="1600" spc="4" strike="noStrike">
                <a:solidFill>
                  <a:srgbClr val="000000"/>
                </a:solidFill>
                <a:latin typeface="Times New Roman"/>
              </a:rPr>
              <a:t>оль</a:t>
            </a:r>
            <a:r>
              <a:rPr b="0" lang="ru-RU" sz="1600" spc="18" strike="noStrike">
                <a:solidFill>
                  <a:srgbClr val="000000"/>
                </a:solidFill>
                <a:latin typeface="Times New Roman"/>
              </a:rPr>
              <a:t>ш</a:t>
            </a:r>
            <a:r>
              <a:rPr b="0" lang="ru-RU" sz="1600" spc="4" strike="noStrike">
                <a:solidFill>
                  <a:srgbClr val="000000"/>
                </a:solidFill>
                <a:latin typeface="Times New Roman"/>
              </a:rPr>
              <a:t>ой</a:t>
            </a:r>
            <a:r>
              <a:rPr b="0" lang="ru-RU" sz="16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600" spc="4" strike="noStrike">
                <a:solidFill>
                  <a:srgbClr val="000000"/>
                </a:solidFill>
                <a:latin typeface="Times New Roman"/>
              </a:rPr>
              <a:t>пло</a:t>
            </a:r>
            <a:r>
              <a:rPr b="0" lang="ru-RU" sz="1600" spc="18" strike="noStrike">
                <a:solidFill>
                  <a:srgbClr val="000000"/>
                </a:solidFill>
                <a:latin typeface="Times New Roman"/>
              </a:rPr>
              <a:t>щ</a:t>
            </a:r>
            <a:r>
              <a:rPr b="0" lang="ru-RU" sz="160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600" spc="-1" strike="noStrike">
                <a:solidFill>
                  <a:srgbClr val="000000"/>
                </a:solidFill>
                <a:latin typeface="Times New Roman"/>
              </a:rPr>
              <a:t>д</a:t>
            </a:r>
            <a:r>
              <a:rPr b="0" lang="ru-RU" sz="1600" spc="4" strike="noStrike">
                <a:solidFill>
                  <a:srgbClr val="000000"/>
                </a:solidFill>
                <a:latin typeface="Times New Roman"/>
              </a:rPr>
              <a:t>ью</a:t>
            </a:r>
            <a:r>
              <a:rPr b="0" lang="ru-RU" sz="16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600" spc="4" strike="noStrike">
                <a:solidFill>
                  <a:srgbClr val="000000"/>
                </a:solidFill>
                <a:latin typeface="Times New Roman"/>
              </a:rPr>
              <a:t>з</a:t>
            </a:r>
            <a:r>
              <a:rPr b="0" lang="ru-RU" sz="1600" spc="9" strike="noStrike">
                <a:solidFill>
                  <a:srgbClr val="000000"/>
                </a:solidFill>
                <a:latin typeface="Times New Roman"/>
              </a:rPr>
              <a:t>ащиты</a:t>
            </a:r>
            <a:r>
              <a:rPr b="0" lang="ru-RU" sz="16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ru-RU" sz="1600" spc="-1" strike="noStrike">
              <a:latin typeface="Arial"/>
            </a:endParaRPr>
          </a:p>
          <a:p>
            <a:pPr marL="12600" indent="148680" algn="just">
              <a:lnSpc>
                <a:spcPts val="1950"/>
              </a:lnSpc>
              <a:spcBef>
                <a:spcPts val="11"/>
              </a:spcBef>
              <a:buNone/>
              <a:tabLst>
                <a:tab algn="l" pos="0"/>
              </a:tabLst>
            </a:pPr>
            <a:r>
              <a:rPr b="0" lang="ru-RU" sz="1600" spc="9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600" spc="-1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600" spc="9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600" spc="-1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600" spc="9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0" lang="ru-RU" sz="1600" spc="4" strike="noStrike">
                <a:solidFill>
                  <a:srgbClr val="000000"/>
                </a:solidFill>
                <a:latin typeface="Times New Roman"/>
              </a:rPr>
              <a:t>о-ко</a:t>
            </a:r>
            <a:r>
              <a:rPr b="0" lang="ru-RU" sz="1600" spc="9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0" lang="ru-RU" sz="1600" spc="4" strike="noStrike">
                <a:solidFill>
                  <a:srgbClr val="000000"/>
                </a:solidFill>
                <a:latin typeface="Times New Roman"/>
              </a:rPr>
              <a:t>пози</a:t>
            </a:r>
            <a:r>
              <a:rPr b="0" lang="ru-RU" sz="1600" spc="9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600" spc="4" strike="noStrike">
                <a:solidFill>
                  <a:srgbClr val="000000"/>
                </a:solidFill>
                <a:latin typeface="Times New Roman"/>
              </a:rPr>
              <a:t>ный</a:t>
            </a:r>
            <a:r>
              <a:rPr b="0" lang="ru-RU" sz="16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600" spc="2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600" spc="9" strike="noStrike">
                <a:solidFill>
                  <a:srgbClr val="000000"/>
                </a:solidFill>
                <a:latin typeface="Times New Roman"/>
              </a:rPr>
              <a:t>щ</a:t>
            </a:r>
            <a:r>
              <a:rPr b="0" lang="ru-RU" sz="1600" spc="12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600" spc="4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6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6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600" spc="9" strike="noStrike">
                <a:solidFill>
                  <a:srgbClr val="000000"/>
                </a:solidFill>
                <a:latin typeface="Times New Roman"/>
              </a:rPr>
              <a:t>ме</a:t>
            </a:r>
            <a:r>
              <a:rPr b="0" lang="ru-RU" sz="1600" spc="-1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600" spc="4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6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600" spc="18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600" spc="9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0" lang="ru-RU" sz="1600" spc="4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600" spc="9" strike="noStrike">
                <a:solidFill>
                  <a:srgbClr val="000000"/>
                </a:solidFill>
                <a:latin typeface="Times New Roman"/>
              </a:rPr>
              <a:t>д</a:t>
            </a:r>
            <a:r>
              <a:rPr b="0" lang="ru-RU" sz="1600" spc="4" strike="noStrike">
                <a:solidFill>
                  <a:srgbClr val="000000"/>
                </a:solidFill>
                <a:latin typeface="Times New Roman"/>
              </a:rPr>
              <a:t>ульную</a:t>
            </a:r>
            <a:r>
              <a:rPr b="0" lang="ru-RU" sz="16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600" spc="18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600" spc="4" strike="noStrike">
                <a:solidFill>
                  <a:srgbClr val="000000"/>
                </a:solidFill>
                <a:latin typeface="Times New Roman"/>
              </a:rPr>
              <a:t>кон</a:t>
            </a:r>
            <a:r>
              <a:rPr b="0" lang="ru-RU" sz="1600" spc="9" strike="noStrike">
                <a:solidFill>
                  <a:srgbClr val="000000"/>
                </a:solidFill>
                <a:latin typeface="Times New Roman"/>
              </a:rPr>
              <a:t>ст</a:t>
            </a:r>
            <a:r>
              <a:rPr b="0" lang="ru-RU" sz="1600" spc="4" strike="noStrike">
                <a:solidFill>
                  <a:srgbClr val="000000"/>
                </a:solidFill>
                <a:latin typeface="Times New Roman"/>
              </a:rPr>
              <a:t>рукцию</a:t>
            </a:r>
            <a:r>
              <a:rPr b="0" lang="ru-RU" sz="16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600" spc="2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600" spc="4" strike="noStrike">
                <a:solidFill>
                  <a:srgbClr val="000000"/>
                </a:solidFill>
                <a:latin typeface="Times New Roman"/>
              </a:rPr>
              <a:t>и </a:t>
            </a:r>
            <a:r>
              <a:rPr b="0" lang="ru-RU" sz="1600" spc="9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600" spc="-1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0" lang="ru-RU" sz="1600" spc="9" strike="noStrike">
                <a:solidFill>
                  <a:srgbClr val="000000"/>
                </a:solidFill>
                <a:latin typeface="Times New Roman"/>
              </a:rPr>
              <a:t>ес</a:t>
            </a:r>
            <a:r>
              <a:rPr b="0" lang="ru-RU" sz="1600" spc="4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60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600" spc="-1" strike="noStrike">
                <a:solidFill>
                  <a:srgbClr val="000000"/>
                </a:solidFill>
                <a:latin typeface="Times New Roman"/>
              </a:rPr>
              <a:t>ч</a:t>
            </a:r>
            <a:r>
              <a:rPr b="0" lang="ru-RU" sz="16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600" spc="-7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600" spc="9" strike="noStrike">
                <a:solidFill>
                  <a:srgbClr val="000000"/>
                </a:solidFill>
                <a:latin typeface="Times New Roman"/>
              </a:rPr>
              <a:t>ае</a:t>
            </a:r>
            <a:r>
              <a:rPr b="0" lang="ru-RU" sz="1600" spc="4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600" spc="-1" strike="noStrike">
                <a:solidFill>
                  <a:srgbClr val="000000"/>
                </a:solidFill>
                <a:latin typeface="Times New Roman"/>
              </a:rPr>
              <a:t> з</a:t>
            </a:r>
            <a:r>
              <a:rPr b="0" lang="ru-RU" sz="160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600" spc="18" strike="noStrike">
                <a:solidFill>
                  <a:srgbClr val="000000"/>
                </a:solidFill>
                <a:latin typeface="Times New Roman"/>
              </a:rPr>
              <a:t>щ</a:t>
            </a:r>
            <a:r>
              <a:rPr b="0" lang="ru-RU" sz="1600" spc="4" strike="noStrike">
                <a:solidFill>
                  <a:srgbClr val="000000"/>
                </a:solidFill>
                <a:latin typeface="Times New Roman"/>
              </a:rPr>
              <a:t>иту</a:t>
            </a:r>
            <a:r>
              <a:rPr b="0" lang="ru-RU" sz="16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600" spc="18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600" spc="4" strike="noStrike">
                <a:solidFill>
                  <a:srgbClr val="000000"/>
                </a:solidFill>
                <a:latin typeface="Times New Roman"/>
              </a:rPr>
              <a:t>по</a:t>
            </a:r>
            <a:r>
              <a:rPr b="0" lang="ru-RU" sz="16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600" spc="-7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600" spc="9" strike="noStrike">
                <a:solidFill>
                  <a:srgbClr val="000000"/>
                </a:solidFill>
                <a:latin typeface="Times New Roman"/>
              </a:rPr>
              <a:t>се</a:t>
            </a:r>
            <a:r>
              <a:rPr b="0" lang="ru-RU" sz="1600" spc="4" strike="noStrike">
                <a:solidFill>
                  <a:srgbClr val="000000"/>
                </a:solidFill>
                <a:latin typeface="Times New Roman"/>
              </a:rPr>
              <a:t>й</a:t>
            </a:r>
            <a:r>
              <a:rPr b="0" lang="ru-RU" sz="16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600" spc="4" strike="noStrike">
                <a:solidFill>
                  <a:srgbClr val="000000"/>
                </a:solidFill>
                <a:latin typeface="Times New Roman"/>
              </a:rPr>
              <a:t>пло</a:t>
            </a:r>
            <a:r>
              <a:rPr b="0" lang="ru-RU" sz="1600" spc="18" strike="noStrike">
                <a:solidFill>
                  <a:srgbClr val="000000"/>
                </a:solidFill>
                <a:latin typeface="Times New Roman"/>
              </a:rPr>
              <a:t>щ</a:t>
            </a:r>
            <a:r>
              <a:rPr b="0" lang="ru-RU" sz="1600" spc="-1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600" spc="9" strike="noStrike">
                <a:solidFill>
                  <a:srgbClr val="000000"/>
                </a:solidFill>
                <a:latin typeface="Times New Roman"/>
              </a:rPr>
              <a:t>д</a:t>
            </a:r>
            <a:r>
              <a:rPr b="0" lang="ru-RU" sz="1600" spc="4" strike="noStrike">
                <a:solidFill>
                  <a:srgbClr val="000000"/>
                </a:solidFill>
                <a:latin typeface="Times New Roman"/>
              </a:rPr>
              <a:t>и </a:t>
            </a:r>
            <a:r>
              <a:rPr b="0" lang="ru-RU" sz="1600" spc="12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600" spc="4" strike="noStrike">
                <a:solidFill>
                  <a:srgbClr val="000000"/>
                </a:solidFill>
                <a:latin typeface="Times New Roman"/>
              </a:rPr>
              <a:t>ул</a:t>
            </a:r>
            <a:r>
              <a:rPr b="0" lang="ru-RU" sz="1600" spc="9" strike="noStrike">
                <a:solidFill>
                  <a:srgbClr val="000000"/>
                </a:solidFill>
                <a:latin typeface="Times New Roman"/>
              </a:rPr>
              <a:t>ес</a:t>
            </a:r>
            <a:r>
              <a:rPr b="0" lang="ru-RU" sz="1600" spc="4" strike="noStrike">
                <a:solidFill>
                  <a:srgbClr val="000000"/>
                </a:solidFill>
                <a:latin typeface="Times New Roman"/>
              </a:rPr>
              <a:t>то</a:t>
            </a:r>
            <a:r>
              <a:rPr b="0" lang="ru-RU" sz="1600" spc="12" strike="noStrike">
                <a:solidFill>
                  <a:srgbClr val="000000"/>
                </a:solidFill>
                <a:latin typeface="Times New Roman"/>
              </a:rPr>
              <a:t>й</a:t>
            </a:r>
            <a:r>
              <a:rPr b="0" lang="ru-RU" sz="1600" spc="4" strike="noStrike">
                <a:solidFill>
                  <a:srgbClr val="000000"/>
                </a:solidFill>
                <a:latin typeface="Times New Roman"/>
              </a:rPr>
              <a:t>кой</a:t>
            </a:r>
            <a:r>
              <a:rPr b="0" lang="ru-RU" sz="16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60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600" spc="4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60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60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60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600" spc="4" strike="noStrike">
                <a:solidFill>
                  <a:srgbClr val="000000"/>
                </a:solidFill>
                <a:latin typeface="Times New Roman"/>
              </a:rPr>
              <a:t>ли</a:t>
            </a:r>
            <a:r>
              <a:rPr b="0" lang="ru-RU" sz="16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600" spc="2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600" spc="4" strike="noStrike">
                <a:solidFill>
                  <a:srgbClr val="000000"/>
                </a:solidFill>
                <a:latin typeface="Times New Roman"/>
              </a:rPr>
              <a:t>по</a:t>
            </a:r>
            <a:r>
              <a:rPr b="0" lang="ru-RU" sz="16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600" spc="4" strike="noStrike">
                <a:solidFill>
                  <a:srgbClr val="000000"/>
                </a:solidFill>
                <a:latin typeface="Times New Roman"/>
              </a:rPr>
              <a:t>Бр</a:t>
            </a:r>
            <a:r>
              <a:rPr b="0" lang="ru-RU" sz="16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600" spc="4" strike="noStrike">
                <a:solidFill>
                  <a:srgbClr val="000000"/>
                </a:solidFill>
                <a:latin typeface="Times New Roman"/>
              </a:rPr>
              <a:t>5</a:t>
            </a:r>
            <a:r>
              <a:rPr b="0" lang="ru-RU" sz="16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600" spc="-7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600" spc="9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ru-RU" sz="1600" spc="-1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600" spc="9" strike="noStrike">
                <a:solidFill>
                  <a:srgbClr val="000000"/>
                </a:solidFill>
                <a:latin typeface="Times New Roman"/>
              </a:rPr>
              <a:t>сс</a:t>
            </a:r>
            <a:r>
              <a:rPr b="0" lang="ru-RU" sz="1600" spc="4" strike="noStrike">
                <a:solidFill>
                  <a:srgbClr val="000000"/>
                </a:solidFill>
                <a:latin typeface="Times New Roman"/>
              </a:rPr>
              <a:t>у.</a:t>
            </a:r>
            <a:endParaRPr b="0" lang="ru-RU" sz="1600" spc="-1" strike="noStrike">
              <a:latin typeface="Arial"/>
            </a:endParaRPr>
          </a:p>
        </p:txBody>
      </p:sp>
      <p:sp>
        <p:nvSpPr>
          <p:cNvPr id="146" name="object 6"/>
          <p:cNvSpPr/>
          <p:nvPr/>
        </p:nvSpPr>
        <p:spPr>
          <a:xfrm>
            <a:off x="3295440" y="3438360"/>
            <a:ext cx="7115400" cy="990720"/>
          </a:xfrm>
          <a:custGeom>
            <a:avLst/>
            <a:gdLst/>
            <a:ahLst/>
            <a:rect l="l" t="t" r="r" b="b"/>
            <a:pathLst>
              <a:path w="7115809" h="991235">
                <a:moveTo>
                  <a:pt x="6950532" y="0"/>
                </a:moveTo>
                <a:lnTo>
                  <a:pt x="159010" y="115"/>
                </a:lnTo>
                <a:lnTo>
                  <a:pt x="116489" y="7305"/>
                </a:lnTo>
                <a:lnTo>
                  <a:pt x="78435" y="24617"/>
                </a:lnTo>
                <a:lnTo>
                  <a:pt x="46303" y="50576"/>
                </a:lnTo>
                <a:lnTo>
                  <a:pt x="21549" y="83708"/>
                </a:lnTo>
                <a:lnTo>
                  <a:pt x="5630" y="122539"/>
                </a:lnTo>
                <a:lnTo>
                  <a:pt x="0" y="165595"/>
                </a:lnTo>
                <a:lnTo>
                  <a:pt x="104" y="831762"/>
                </a:lnTo>
                <a:lnTo>
                  <a:pt x="7206" y="874239"/>
                </a:lnTo>
                <a:lnTo>
                  <a:pt x="24423" y="912331"/>
                </a:lnTo>
                <a:lnTo>
                  <a:pt x="50296" y="944551"/>
                </a:lnTo>
                <a:lnTo>
                  <a:pt x="83363" y="969409"/>
                </a:lnTo>
                <a:lnTo>
                  <a:pt x="122164" y="985416"/>
                </a:lnTo>
                <a:lnTo>
                  <a:pt x="165239" y="991082"/>
                </a:lnTo>
                <a:lnTo>
                  <a:pt x="6956155" y="990988"/>
                </a:lnTo>
                <a:lnTo>
                  <a:pt x="6998669" y="983914"/>
                </a:lnTo>
                <a:lnTo>
                  <a:pt x="7036760" y="966668"/>
                </a:lnTo>
                <a:lnTo>
                  <a:pt x="7068954" y="940744"/>
                </a:lnTo>
                <a:lnTo>
                  <a:pt x="7093776" y="907636"/>
                </a:lnTo>
                <a:lnTo>
                  <a:pt x="7109750" y="868837"/>
                </a:lnTo>
                <a:lnTo>
                  <a:pt x="7115403" y="825842"/>
                </a:lnTo>
                <a:lnTo>
                  <a:pt x="7115299" y="159661"/>
                </a:lnTo>
                <a:lnTo>
                  <a:pt x="7108201" y="117038"/>
                </a:lnTo>
                <a:lnTo>
                  <a:pt x="7090998" y="78848"/>
                </a:lnTo>
                <a:lnTo>
                  <a:pt x="7065159" y="46570"/>
                </a:lnTo>
                <a:lnTo>
                  <a:pt x="7032155" y="21684"/>
                </a:lnTo>
                <a:lnTo>
                  <a:pt x="6993456" y="5667"/>
                </a:lnTo>
                <a:lnTo>
                  <a:pt x="6950532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7" name="object 7"/>
          <p:cNvSpPr/>
          <p:nvPr/>
        </p:nvSpPr>
        <p:spPr>
          <a:xfrm>
            <a:off x="3295440" y="3438360"/>
            <a:ext cx="7115400" cy="990720"/>
          </a:xfrm>
          <a:custGeom>
            <a:avLst/>
            <a:gdLst/>
            <a:ahLst/>
            <a:rect l="l" t="t" r="r" b="b"/>
            <a:pathLst>
              <a:path w="7115809" h="991235">
                <a:moveTo>
                  <a:pt x="0" y="165595"/>
                </a:moveTo>
                <a:lnTo>
                  <a:pt x="5630" y="122539"/>
                </a:lnTo>
                <a:lnTo>
                  <a:pt x="21549" y="83708"/>
                </a:lnTo>
                <a:lnTo>
                  <a:pt x="46303" y="50576"/>
                </a:lnTo>
                <a:lnTo>
                  <a:pt x="78435" y="24617"/>
                </a:lnTo>
                <a:lnTo>
                  <a:pt x="116489" y="7305"/>
                </a:lnTo>
                <a:lnTo>
                  <a:pt x="159010" y="115"/>
                </a:lnTo>
                <a:lnTo>
                  <a:pt x="6950532" y="0"/>
                </a:lnTo>
                <a:lnTo>
                  <a:pt x="6965218" y="647"/>
                </a:lnTo>
                <a:lnTo>
                  <a:pt x="7006898" y="9929"/>
                </a:lnTo>
                <a:lnTo>
                  <a:pt x="7043862" y="29067"/>
                </a:lnTo>
                <a:lnTo>
                  <a:pt x="7074641" y="56582"/>
                </a:lnTo>
                <a:lnTo>
                  <a:pt x="7097764" y="90994"/>
                </a:lnTo>
                <a:lnTo>
                  <a:pt x="7111763" y="130826"/>
                </a:lnTo>
                <a:lnTo>
                  <a:pt x="7115403" y="825842"/>
                </a:lnTo>
                <a:lnTo>
                  <a:pt x="7114757" y="840548"/>
                </a:lnTo>
                <a:lnTo>
                  <a:pt x="7105500" y="882310"/>
                </a:lnTo>
                <a:lnTo>
                  <a:pt x="7086412" y="919378"/>
                </a:lnTo>
                <a:lnTo>
                  <a:pt x="7058969" y="950258"/>
                </a:lnTo>
                <a:lnTo>
                  <a:pt x="7024646" y="973455"/>
                </a:lnTo>
                <a:lnTo>
                  <a:pt x="6984916" y="987476"/>
                </a:lnTo>
                <a:lnTo>
                  <a:pt x="165239" y="991082"/>
                </a:lnTo>
                <a:lnTo>
                  <a:pt x="150496" y="990434"/>
                </a:lnTo>
                <a:lnTo>
                  <a:pt x="108683" y="981155"/>
                </a:lnTo>
                <a:lnTo>
                  <a:pt x="71631" y="962033"/>
                </a:lnTo>
                <a:lnTo>
                  <a:pt x="40800" y="934556"/>
                </a:lnTo>
                <a:lnTo>
                  <a:pt x="17650" y="900213"/>
                </a:lnTo>
                <a:lnTo>
                  <a:pt x="3642" y="860493"/>
                </a:lnTo>
                <a:lnTo>
                  <a:pt x="0" y="165595"/>
                </a:lnTo>
                <a:close/>
              </a:path>
            </a:pathLst>
          </a:custGeom>
          <a:noFill/>
          <a:ln w="18719">
            <a:solidFill>
              <a:srgbClr val="81af2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48" name="object 8"/>
          <p:cNvSpPr/>
          <p:nvPr/>
        </p:nvSpPr>
        <p:spPr>
          <a:xfrm>
            <a:off x="3295440" y="4466880"/>
            <a:ext cx="7115400" cy="981360"/>
          </a:xfrm>
          <a:custGeom>
            <a:avLst/>
            <a:gdLst/>
            <a:ahLst/>
            <a:rect l="l" t="t" r="r" b="b"/>
            <a:pathLst>
              <a:path w="7115809" h="981710">
                <a:moveTo>
                  <a:pt x="6951929" y="0"/>
                </a:moveTo>
                <a:lnTo>
                  <a:pt x="160144" y="32"/>
                </a:lnTo>
                <a:lnTo>
                  <a:pt x="117429" y="6569"/>
                </a:lnTo>
                <a:lnTo>
                  <a:pt x="79127" y="23428"/>
                </a:lnTo>
                <a:lnTo>
                  <a:pt x="46735" y="49094"/>
                </a:lnTo>
                <a:lnTo>
                  <a:pt x="21746" y="82053"/>
                </a:lnTo>
                <a:lnTo>
                  <a:pt x="5657" y="120790"/>
                </a:lnTo>
                <a:lnTo>
                  <a:pt x="106" y="160536"/>
                </a:lnTo>
                <a:lnTo>
                  <a:pt x="0" y="821128"/>
                </a:lnTo>
                <a:lnTo>
                  <a:pt x="958" y="835751"/>
                </a:lnTo>
                <a:lnTo>
                  <a:pt x="11111" y="877179"/>
                </a:lnTo>
                <a:lnTo>
                  <a:pt x="31020" y="913759"/>
                </a:lnTo>
                <a:lnTo>
                  <a:pt x="59195" y="943964"/>
                </a:lnTo>
                <a:lnTo>
                  <a:pt x="94146" y="966266"/>
                </a:lnTo>
                <a:lnTo>
                  <a:pt x="134384" y="979136"/>
                </a:lnTo>
                <a:lnTo>
                  <a:pt x="163410" y="981722"/>
                </a:lnTo>
                <a:lnTo>
                  <a:pt x="6955485" y="981684"/>
                </a:lnTo>
                <a:lnTo>
                  <a:pt x="6998131" y="975058"/>
                </a:lnTo>
                <a:lnTo>
                  <a:pt x="7036364" y="958103"/>
                </a:lnTo>
                <a:lnTo>
                  <a:pt x="7068693" y="932348"/>
                </a:lnTo>
                <a:lnTo>
                  <a:pt x="7093629" y="899321"/>
                </a:lnTo>
                <a:lnTo>
                  <a:pt x="7109683" y="860549"/>
                </a:lnTo>
                <a:lnTo>
                  <a:pt x="7115365" y="817562"/>
                </a:lnTo>
                <a:lnTo>
                  <a:pt x="7115333" y="160536"/>
                </a:lnTo>
                <a:lnTo>
                  <a:pt x="7108828" y="117794"/>
                </a:lnTo>
                <a:lnTo>
                  <a:pt x="7092039" y="79427"/>
                </a:lnTo>
                <a:lnTo>
                  <a:pt x="7066460" y="46949"/>
                </a:lnTo>
                <a:lnTo>
                  <a:pt x="7033585" y="21876"/>
                </a:lnTo>
                <a:lnTo>
                  <a:pt x="6994910" y="5721"/>
                </a:lnTo>
                <a:lnTo>
                  <a:pt x="6951929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9" name="object 9"/>
          <p:cNvSpPr/>
          <p:nvPr/>
        </p:nvSpPr>
        <p:spPr>
          <a:xfrm>
            <a:off x="3295440" y="4466880"/>
            <a:ext cx="7115400" cy="981360"/>
          </a:xfrm>
          <a:custGeom>
            <a:avLst/>
            <a:gdLst/>
            <a:ahLst/>
            <a:rect l="l" t="t" r="r" b="b"/>
            <a:pathLst>
              <a:path w="7115809" h="981710">
                <a:moveTo>
                  <a:pt x="0" y="163791"/>
                </a:moveTo>
                <a:lnTo>
                  <a:pt x="5695" y="120790"/>
                </a:lnTo>
                <a:lnTo>
                  <a:pt x="21784" y="82053"/>
                </a:lnTo>
                <a:lnTo>
                  <a:pt x="46773" y="49094"/>
                </a:lnTo>
                <a:lnTo>
                  <a:pt x="79165" y="23428"/>
                </a:lnTo>
                <a:lnTo>
                  <a:pt x="117467" y="6569"/>
                </a:lnTo>
                <a:lnTo>
                  <a:pt x="160182" y="32"/>
                </a:lnTo>
                <a:lnTo>
                  <a:pt x="6951967" y="0"/>
                </a:lnTo>
                <a:lnTo>
                  <a:pt x="6966680" y="654"/>
                </a:lnTo>
                <a:lnTo>
                  <a:pt x="7008392" y="10021"/>
                </a:lnTo>
                <a:lnTo>
                  <a:pt x="7045300" y="29317"/>
                </a:lnTo>
                <a:lnTo>
                  <a:pt x="7075908" y="57027"/>
                </a:lnTo>
                <a:lnTo>
                  <a:pt x="7098724" y="91636"/>
                </a:lnTo>
                <a:lnTo>
                  <a:pt x="7112251" y="131630"/>
                </a:lnTo>
                <a:lnTo>
                  <a:pt x="7115403" y="817562"/>
                </a:lnTo>
                <a:lnTo>
                  <a:pt x="7114753" y="832265"/>
                </a:lnTo>
                <a:lnTo>
                  <a:pt x="7105448" y="874017"/>
                </a:lnTo>
                <a:lnTo>
                  <a:pt x="7086268" y="911044"/>
                </a:lnTo>
                <a:lnTo>
                  <a:pt x="7058702" y="941816"/>
                </a:lnTo>
                <a:lnTo>
                  <a:pt x="7024240" y="964808"/>
                </a:lnTo>
                <a:lnTo>
                  <a:pt x="6984370" y="978490"/>
                </a:lnTo>
                <a:lnTo>
                  <a:pt x="163449" y="981722"/>
                </a:lnTo>
                <a:lnTo>
                  <a:pt x="148752" y="981066"/>
                </a:lnTo>
                <a:lnTo>
                  <a:pt x="107083" y="971679"/>
                </a:lnTo>
                <a:lnTo>
                  <a:pt x="70204" y="952351"/>
                </a:lnTo>
                <a:lnTo>
                  <a:pt x="39604" y="924611"/>
                </a:lnTo>
                <a:lnTo>
                  <a:pt x="16775" y="889986"/>
                </a:lnTo>
                <a:lnTo>
                  <a:pt x="3204" y="850004"/>
                </a:lnTo>
                <a:lnTo>
                  <a:pt x="0" y="163791"/>
                </a:lnTo>
                <a:close/>
              </a:path>
            </a:pathLst>
          </a:custGeom>
          <a:noFill/>
          <a:ln w="18719">
            <a:solidFill>
              <a:srgbClr val="81af2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50" name="object 10"/>
          <p:cNvSpPr/>
          <p:nvPr/>
        </p:nvSpPr>
        <p:spPr>
          <a:xfrm>
            <a:off x="3295440" y="5486400"/>
            <a:ext cx="7115400" cy="981360"/>
          </a:xfrm>
          <a:custGeom>
            <a:avLst/>
            <a:gdLst/>
            <a:ahLst/>
            <a:rect l="l" t="t" r="r" b="b"/>
            <a:pathLst>
              <a:path w="7115809" h="981710">
                <a:moveTo>
                  <a:pt x="6951935" y="0"/>
                </a:moveTo>
                <a:lnTo>
                  <a:pt x="160441" y="26"/>
                </a:lnTo>
                <a:lnTo>
                  <a:pt x="117657" y="6474"/>
                </a:lnTo>
                <a:lnTo>
                  <a:pt x="79288" y="23236"/>
                </a:lnTo>
                <a:lnTo>
                  <a:pt x="46835" y="48812"/>
                </a:lnTo>
                <a:lnTo>
                  <a:pt x="21798" y="81704"/>
                </a:lnTo>
                <a:lnTo>
                  <a:pt x="5675" y="120411"/>
                </a:lnTo>
                <a:lnTo>
                  <a:pt x="99" y="160470"/>
                </a:lnTo>
                <a:lnTo>
                  <a:pt x="0" y="820828"/>
                </a:lnTo>
                <a:lnTo>
                  <a:pt x="934" y="835469"/>
                </a:lnTo>
                <a:lnTo>
                  <a:pt x="11037" y="876922"/>
                </a:lnTo>
                <a:lnTo>
                  <a:pt x="30925" y="913492"/>
                </a:lnTo>
                <a:lnTo>
                  <a:pt x="59105" y="943667"/>
                </a:lnTo>
                <a:lnTo>
                  <a:pt x="94081" y="965932"/>
                </a:lnTo>
                <a:lnTo>
                  <a:pt x="134358" y="978774"/>
                </a:lnTo>
                <a:lnTo>
                  <a:pt x="163417" y="981354"/>
                </a:lnTo>
                <a:lnTo>
                  <a:pt x="6955191" y="981322"/>
                </a:lnTo>
                <a:lnTo>
                  <a:pt x="6997908" y="974788"/>
                </a:lnTo>
                <a:lnTo>
                  <a:pt x="7036209" y="957931"/>
                </a:lnTo>
                <a:lnTo>
                  <a:pt x="7068601" y="932267"/>
                </a:lnTo>
                <a:lnTo>
                  <a:pt x="7093588" y="899309"/>
                </a:lnTo>
                <a:lnTo>
                  <a:pt x="7109676" y="860569"/>
                </a:lnTo>
                <a:lnTo>
                  <a:pt x="7115371" y="817562"/>
                </a:lnTo>
                <a:lnTo>
                  <a:pt x="7115345" y="160470"/>
                </a:lnTo>
                <a:lnTo>
                  <a:pt x="7108899" y="117685"/>
                </a:lnTo>
                <a:lnTo>
                  <a:pt x="7092138" y="79316"/>
                </a:lnTo>
                <a:lnTo>
                  <a:pt x="7066562" y="46864"/>
                </a:lnTo>
                <a:lnTo>
                  <a:pt x="7033670" y="21828"/>
                </a:lnTo>
                <a:lnTo>
                  <a:pt x="6994961" y="5706"/>
                </a:lnTo>
                <a:lnTo>
                  <a:pt x="6951935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1" name="object 11"/>
          <p:cNvSpPr/>
          <p:nvPr/>
        </p:nvSpPr>
        <p:spPr>
          <a:xfrm>
            <a:off x="3295440" y="5486400"/>
            <a:ext cx="7115400" cy="981360"/>
          </a:xfrm>
          <a:custGeom>
            <a:avLst/>
            <a:gdLst/>
            <a:ahLst/>
            <a:rect l="l" t="t" r="r" b="b"/>
            <a:pathLst>
              <a:path w="7115809" h="981710">
                <a:moveTo>
                  <a:pt x="0" y="163436"/>
                </a:moveTo>
                <a:lnTo>
                  <a:pt x="5707" y="120411"/>
                </a:lnTo>
                <a:lnTo>
                  <a:pt x="21829" y="81704"/>
                </a:lnTo>
                <a:lnTo>
                  <a:pt x="46867" y="48812"/>
                </a:lnTo>
                <a:lnTo>
                  <a:pt x="79320" y="23236"/>
                </a:lnTo>
                <a:lnTo>
                  <a:pt x="117689" y="6474"/>
                </a:lnTo>
                <a:lnTo>
                  <a:pt x="160473" y="26"/>
                </a:lnTo>
                <a:lnTo>
                  <a:pt x="6951967" y="0"/>
                </a:lnTo>
                <a:lnTo>
                  <a:pt x="6966696" y="652"/>
                </a:lnTo>
                <a:lnTo>
                  <a:pt x="7008450" y="9997"/>
                </a:lnTo>
                <a:lnTo>
                  <a:pt x="7045386" y="29257"/>
                </a:lnTo>
                <a:lnTo>
                  <a:pt x="7076006" y="56932"/>
                </a:lnTo>
                <a:lnTo>
                  <a:pt x="7098810" y="91523"/>
                </a:lnTo>
                <a:lnTo>
                  <a:pt x="7112300" y="131530"/>
                </a:lnTo>
                <a:lnTo>
                  <a:pt x="7115403" y="817562"/>
                </a:lnTo>
                <a:lnTo>
                  <a:pt x="7114752" y="832278"/>
                </a:lnTo>
                <a:lnTo>
                  <a:pt x="7105427" y="874031"/>
                </a:lnTo>
                <a:lnTo>
                  <a:pt x="7086206" y="911012"/>
                </a:lnTo>
                <a:lnTo>
                  <a:pt x="7058585" y="941707"/>
                </a:lnTo>
                <a:lnTo>
                  <a:pt x="7024057" y="964604"/>
                </a:lnTo>
                <a:lnTo>
                  <a:pt x="6984117" y="978187"/>
                </a:lnTo>
                <a:lnTo>
                  <a:pt x="163449" y="981354"/>
                </a:lnTo>
                <a:lnTo>
                  <a:pt x="148736" y="980700"/>
                </a:lnTo>
                <a:lnTo>
                  <a:pt x="107024" y="971334"/>
                </a:lnTo>
                <a:lnTo>
                  <a:pt x="70115" y="952042"/>
                </a:lnTo>
                <a:lnTo>
                  <a:pt x="39503" y="924336"/>
                </a:lnTo>
                <a:lnTo>
                  <a:pt x="16685" y="889729"/>
                </a:lnTo>
                <a:lnTo>
                  <a:pt x="3154" y="849736"/>
                </a:lnTo>
                <a:lnTo>
                  <a:pt x="0" y="163436"/>
                </a:lnTo>
                <a:close/>
              </a:path>
            </a:pathLst>
          </a:custGeom>
          <a:noFill/>
          <a:ln w="18719">
            <a:solidFill>
              <a:srgbClr val="81af2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52" name="object 12"/>
          <p:cNvSpPr/>
          <p:nvPr/>
        </p:nvSpPr>
        <p:spPr>
          <a:xfrm>
            <a:off x="3377160" y="2671200"/>
            <a:ext cx="6972120" cy="3556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marL="12600" algn="just">
              <a:lnSpc>
                <a:spcPct val="85000"/>
              </a:lnSpc>
              <a:buNone/>
            </a:pPr>
            <a:r>
              <a:rPr b="1" lang="ru-RU" sz="1200" spc="-15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1" lang="ru-RU" sz="1200" spc="-1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1" lang="ru-RU" sz="1200" spc="-7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1" lang="ru-RU" sz="120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1" lang="ru-RU" sz="1200" spc="-12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1" lang="ru-RU" sz="1200" spc="-15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1" lang="ru-RU" sz="1200" spc="-7" strike="noStrike">
                <a:solidFill>
                  <a:srgbClr val="000000"/>
                </a:solidFill>
                <a:latin typeface="Times New Roman"/>
              </a:rPr>
              <a:t>ть</a:t>
            </a:r>
            <a:r>
              <a:rPr b="1" lang="ru-RU" sz="1200" spc="-1" strike="noStrike">
                <a:solidFill>
                  <a:srgbClr val="000000"/>
                </a:solidFill>
                <a:latin typeface="Times New Roman"/>
              </a:rPr>
              <a:t>ю</a:t>
            </a:r>
            <a:r>
              <a:rPr b="1" lang="ru-RU" sz="1200" spc="-12" strike="noStrike">
                <a:solidFill>
                  <a:srgbClr val="000000"/>
                </a:solidFill>
                <a:latin typeface="Times New Roman"/>
              </a:rPr>
              <a:t> з</a:t>
            </a:r>
            <a:r>
              <a:rPr b="1" lang="ru-RU" sz="1200" spc="-1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1" lang="ru-RU" sz="1200" spc="4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1" lang="ru-RU" sz="1200" spc="-1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1" lang="ru-RU" sz="1200" spc="-12" strike="noStrike">
                <a:solidFill>
                  <a:srgbClr val="000000"/>
                </a:solidFill>
                <a:latin typeface="Times New Roman"/>
              </a:rPr>
              <a:t>ы</a:t>
            </a:r>
            <a:r>
              <a:rPr b="1" lang="ru-RU" sz="1200" spc="-1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1" lang="ru-RU" sz="1200" spc="-12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1" lang="ru-RU" sz="1200" spc="-26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1" lang="ru-RU" sz="1200" spc="-1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1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1" lang="ru-RU" sz="1200" spc="-15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1" lang="ru-RU" sz="12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1" lang="ru-RU" sz="1200" spc="-7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1" lang="ru-RU" sz="1200" spc="-1" strike="noStrike">
                <a:solidFill>
                  <a:srgbClr val="000000"/>
                </a:solidFill>
                <a:latin typeface="Times New Roman"/>
              </a:rPr>
              <a:t>у</a:t>
            </a:r>
            <a:r>
              <a:rPr b="1" lang="ru-RU" sz="1200" spc="-12" strike="noStrike">
                <a:solidFill>
                  <a:srgbClr val="000000"/>
                </a:solidFill>
                <a:latin typeface="Times New Roman"/>
              </a:rPr>
              <a:t>э</a:t>
            </a:r>
            <a:r>
              <a:rPr b="1" lang="ru-RU" sz="1200" spc="-1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1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1" lang="ru-RU" sz="1200" spc="-15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1" lang="ru-RU" sz="1200" spc="-1" strike="noStrike">
                <a:solidFill>
                  <a:srgbClr val="000000"/>
                </a:solidFill>
                <a:latin typeface="Times New Roman"/>
              </a:rPr>
              <a:t>отр</a:t>
            </a:r>
            <a:r>
              <a:rPr b="1" lang="ru-RU" sz="1200" spc="-12" strike="noStrike">
                <a:solidFill>
                  <a:srgbClr val="000000"/>
                </a:solidFill>
                <a:latin typeface="Times New Roman"/>
              </a:rPr>
              <a:t>уд</a:t>
            </a:r>
            <a:r>
              <a:rPr b="1" lang="ru-RU" sz="120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1" lang="ru-RU" sz="1200" spc="-7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1" lang="ru-RU" sz="1200" spc="4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1" lang="ru-RU" sz="1200" spc="-1" strike="noStrike">
                <a:solidFill>
                  <a:srgbClr val="000000"/>
                </a:solidFill>
                <a:latin typeface="Times New Roman"/>
              </a:rPr>
              <a:t>а:</a:t>
            </a:r>
            <a:r>
              <a:rPr b="1" lang="ru-RU" sz="1200" spc="3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з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00" spc="-21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ти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от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б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вой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з</a:t>
            </a:r>
            <a:r>
              <a:rPr b="0" lang="ru-RU" sz="1200" spc="-26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дач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от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руд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ни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 п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ини</a:t>
            </a:r>
            <a:r>
              <a:rPr b="0" lang="ru-RU" sz="1200" spc="-21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ае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т 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200" spc="-26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ш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,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к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ак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ое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к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ол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че</a:t>
            </a:r>
            <a:r>
              <a:rPr b="0" lang="ru-RU" sz="1200" spc="-26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тво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21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одул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й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ф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рт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у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00" spc="-21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у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ользо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ть.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Т</a:t>
            </a:r>
            <a:r>
              <a:rPr b="0" lang="ru-RU" sz="1200" spc="-26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еде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яе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обхо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ди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ма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для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ой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у</a:t>
            </a:r>
            <a:r>
              <a:rPr b="0" lang="ru-RU" sz="1200" spc="-26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ци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щ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ад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ь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 з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щ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200" spc="-21" strike="noStrike">
                <a:solidFill>
                  <a:srgbClr val="000000"/>
                </a:solidFill>
                <a:latin typeface="Times New Roman"/>
              </a:rPr>
              <a:t>ы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ru-RU" sz="1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ru-RU" sz="1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ru-RU" sz="1200" spc="-1" strike="noStrike">
              <a:latin typeface="Arial"/>
            </a:endParaRPr>
          </a:p>
          <a:p>
            <a:pPr marL="12600">
              <a:lnSpc>
                <a:spcPct val="86000"/>
              </a:lnSpc>
              <a:spcBef>
                <a:spcPts val="950"/>
              </a:spcBef>
              <a:buNone/>
            </a:pPr>
            <a:r>
              <a:rPr b="1" lang="ru-RU" sz="1200" spc="-15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1" lang="ru-RU" sz="1200" spc="-1" strike="noStrike">
                <a:solidFill>
                  <a:srgbClr val="000000"/>
                </a:solidFill>
                <a:latin typeface="Times New Roman"/>
              </a:rPr>
              <a:t>омо</a:t>
            </a:r>
            <a:r>
              <a:rPr b="1" lang="ru-RU" sz="1200" spc="-7" strike="noStrike">
                <a:solidFill>
                  <a:srgbClr val="000000"/>
                </a:solidFill>
                <a:latin typeface="Times New Roman"/>
              </a:rPr>
              <a:t>г</a:t>
            </a:r>
            <a:r>
              <a:rPr b="1" lang="ru-RU" sz="1200" spc="-12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1" lang="ru-RU" sz="1200" spc="-15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1" lang="ru-RU" sz="1200" spc="-1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1" lang="ru-RU" sz="1200" spc="-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1" lang="ru-RU" sz="1200" spc="-1" strike="noStrike">
                <a:solidFill>
                  <a:srgbClr val="000000"/>
                </a:solidFill>
                <a:latin typeface="Times New Roman"/>
              </a:rPr>
              <a:t>у</a:t>
            </a:r>
            <a:r>
              <a:rPr b="1" lang="ru-RU" sz="1200" spc="4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1" lang="ru-RU" sz="1200" spc="-1" strike="noStrike">
                <a:solidFill>
                  <a:srgbClr val="000000"/>
                </a:solidFill>
                <a:latin typeface="Times New Roman"/>
              </a:rPr>
              <a:t>рав</a:t>
            </a:r>
            <a:r>
              <a:rPr b="1" lang="ru-RU" sz="1200" spc="-7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1" lang="ru-RU" sz="1200" spc="-1" strike="noStrike">
                <a:solidFill>
                  <a:srgbClr val="000000"/>
                </a:solidFill>
                <a:latin typeface="Times New Roman"/>
              </a:rPr>
              <a:t>ять</a:t>
            </a:r>
            <a:r>
              <a:rPr b="1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1" lang="ru-RU" sz="1200" spc="-1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1" lang="ru-RU" sz="120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1" lang="ru-RU" sz="1200" spc="-7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1" lang="ru-RU" sz="1200" spc="-1" strike="noStrike">
                <a:solidFill>
                  <a:srgbClr val="000000"/>
                </a:solidFill>
                <a:latin typeface="Times New Roman"/>
              </a:rPr>
              <a:t>ма</a:t>
            </a:r>
            <a:r>
              <a:rPr b="1" lang="ru-RU" sz="120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1" lang="ru-RU" sz="1200" spc="-7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1" lang="ru-RU" sz="1200" spc="-15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1" lang="ru-RU" sz="1200" spc="-1" strike="noStrike">
                <a:solidFill>
                  <a:srgbClr val="000000"/>
                </a:solidFill>
                <a:latin typeface="Times New Roman"/>
              </a:rPr>
              <a:t>м </a:t>
            </a:r>
            <a:r>
              <a:rPr b="1" lang="ru-RU" sz="1200" spc="-7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1" lang="ru-RU" sz="1200" spc="-1" strike="noStrike">
                <a:solidFill>
                  <a:srgbClr val="000000"/>
                </a:solidFill>
                <a:latin typeface="Times New Roman"/>
              </a:rPr>
              <a:t>рот</a:t>
            </a:r>
            <a:r>
              <a:rPr b="1" lang="ru-RU" sz="12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1" lang="ru-RU" sz="1200" spc="-1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1" lang="ru-RU" sz="1200" spc="-7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1" lang="ru-RU" sz="12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1" lang="ru-RU" sz="1200" spc="-7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1" lang="ru-RU" sz="1200" spc="-1" strike="noStrike">
                <a:solidFill>
                  <a:srgbClr val="000000"/>
                </a:solidFill>
                <a:latin typeface="Times New Roman"/>
              </a:rPr>
              <a:t>а:</a:t>
            </a:r>
            <a:r>
              <a:rPr b="1" lang="ru-RU" sz="1200" spc="3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ц</a:t>
            </a:r>
            <a:r>
              <a:rPr b="0" lang="ru-RU" sz="1200" spc="-26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тру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щ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00" spc="-26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олож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ци</a:t>
            </a:r>
            <a:r>
              <a:rPr b="0" lang="ru-RU" sz="1200" spc="-26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ль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ы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й </a:t>
            </a:r>
            <a:r>
              <a:rPr b="0" lang="ru-RU" sz="1200" spc="-26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оот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ж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ю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щ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й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ру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г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,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он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ед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з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00" spc="-26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че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дл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мг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нн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г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вл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ече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ма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ую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щ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х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26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амой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ой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ч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,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ро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ци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у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х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ес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г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ь 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ц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ру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б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ро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00" spc="-26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.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Э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то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омог</a:t>
            </a:r>
            <a:r>
              <a:rPr b="0" lang="ru-RU" sz="1200" spc="-26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т 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ни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з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ть в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ро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ть 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ор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ж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шт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ур</a:t>
            </a:r>
            <a:r>
              <a:rPr b="0" lang="ru-RU" sz="1200" spc="-21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овой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г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ру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ы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ru-RU" sz="1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ru-RU" sz="1200" spc="-1" strike="noStrike">
              <a:latin typeface="Arial"/>
            </a:endParaRPr>
          </a:p>
          <a:p>
            <a:pPr marL="12600">
              <a:lnSpc>
                <a:spcPct val="85000"/>
              </a:lnSpc>
              <a:spcBef>
                <a:spcPts val="1066"/>
              </a:spcBef>
              <a:buNone/>
            </a:pPr>
            <a:r>
              <a:rPr b="1" lang="ru-RU" sz="1200" spc="-26" strike="noStrike">
                <a:solidFill>
                  <a:srgbClr val="000000"/>
                </a:solidFill>
                <a:latin typeface="Times New Roman"/>
              </a:rPr>
              <a:t>У</a:t>
            </a:r>
            <a:r>
              <a:rPr b="1" lang="ru-RU" sz="1200" spc="-12" strike="noStrike">
                <a:solidFill>
                  <a:srgbClr val="000000"/>
                </a:solidFill>
                <a:latin typeface="Times New Roman"/>
              </a:rPr>
              <a:t>доб</a:t>
            </a:r>
            <a:r>
              <a:rPr b="1" lang="ru-RU" sz="1200" spc="-15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1" lang="ru-RU" sz="1200" spc="-7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1" lang="ru-RU" sz="1200" spc="-1" strike="noStrike">
                <a:solidFill>
                  <a:srgbClr val="000000"/>
                </a:solidFill>
                <a:latin typeface="Times New Roman"/>
              </a:rPr>
              <a:t>во</a:t>
            </a:r>
            <a:r>
              <a:rPr b="1" lang="ru-RU" sz="1200" spc="-7" strike="noStrike">
                <a:solidFill>
                  <a:srgbClr val="000000"/>
                </a:solidFill>
                <a:latin typeface="Times New Roman"/>
              </a:rPr>
              <a:t> и</a:t>
            </a:r>
            <a:r>
              <a:rPr b="1" lang="ru-RU" sz="1200" spc="-15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1" lang="ru-RU" sz="1200" spc="4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1" lang="ru-RU" sz="1200" spc="-1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1" lang="ru-RU" sz="1200" spc="-7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1" lang="ru-RU" sz="1200" spc="-12" strike="noStrike">
                <a:solidFill>
                  <a:srgbClr val="000000"/>
                </a:solidFill>
                <a:latin typeface="Times New Roman"/>
              </a:rPr>
              <a:t>ьз</a:t>
            </a:r>
            <a:r>
              <a:rPr b="1" lang="ru-RU" sz="1200" spc="-1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1" lang="ru-RU" sz="1200" spc="-12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1" lang="ru-RU" sz="1200" spc="-1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1" lang="ru-RU" sz="1200" spc="4" strike="noStrike">
                <a:solidFill>
                  <a:srgbClr val="000000"/>
                </a:solidFill>
                <a:latin typeface="Times New Roman"/>
              </a:rPr>
              <a:t>ни</a:t>
            </a:r>
            <a:r>
              <a:rPr b="1" lang="ru-RU" sz="1200" spc="-12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1" lang="ru-RU" sz="1200" spc="-1" strike="noStrike">
                <a:solidFill>
                  <a:srgbClr val="000000"/>
                </a:solidFill>
                <a:latin typeface="Times New Roman"/>
              </a:rPr>
              <a:t>:</a:t>
            </a:r>
            <a:r>
              <a:rPr b="1" lang="ru-RU" sz="120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00" spc="-26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ш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00" spc="-26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й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 п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ов</a:t>
            </a:r>
            <a:r>
              <a:rPr b="0" lang="ru-RU" sz="1200" spc="-26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рх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ти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ул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ес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то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й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ой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бро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200" spc="-26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ли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00" spc="-26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олож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ы 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ро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ш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й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н 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дл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к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ни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ф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ря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едохр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ни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ru-RU" sz="1200" spc="9" strike="noStrike">
                <a:solidFill>
                  <a:srgbClr val="000000"/>
                </a:solidFill>
                <a:latin typeface="Times New Roman"/>
              </a:rPr>
              <a:t>ь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ру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. 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об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ес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еч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ае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т з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щ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ту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ро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00" spc="-26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ла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ф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ря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от 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ов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00" spc="-21" strike="noStrike">
                <a:solidFill>
                  <a:srgbClr val="000000"/>
                </a:solidFill>
                <a:latin typeface="Times New Roman"/>
              </a:rPr>
              <a:t>ж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д</a:t>
            </a:r>
            <a:r>
              <a:rPr b="0" lang="ru-RU" sz="1200" spc="-26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ни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й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 п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 п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аде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ни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щ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ru-RU" sz="1200" spc="-1" strike="noStrike">
              <a:latin typeface="Arial"/>
            </a:endParaRPr>
          </a:p>
          <a:p>
            <a:pPr marL="12600">
              <a:lnSpc>
                <a:spcPts val="1199"/>
              </a:lnSpc>
              <a:spcBef>
                <a:spcPts val="79"/>
              </a:spcBef>
              <a:buNone/>
            </a:pP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ут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й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ы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у</a:t>
            </a:r>
            <a:r>
              <a:rPr b="0" lang="ru-RU" sz="1200" spc="-26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вл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ру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дл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у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д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200" spc="-21" strike="noStrike">
                <a:solidFill>
                  <a:srgbClr val="000000"/>
                </a:solidFill>
                <a:latin typeface="Times New Roman"/>
              </a:rPr>
              <a:t>ж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ни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щ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ро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ц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00" spc="-26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бое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г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п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ме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ни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ю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дл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200" spc="-26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д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ни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од</a:t>
            </a:r>
            <a:r>
              <a:rPr b="0" lang="ru-RU" sz="1200" spc="-21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ес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ой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емо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й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 и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з 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ом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ек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ru-RU" sz="1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ru-RU" sz="1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51"/>
              </a:spcBef>
              <a:buNone/>
            </a:pPr>
            <a:endParaRPr b="0" lang="ru-RU" sz="1450" spc="-1" strike="noStrike">
              <a:latin typeface="Arial"/>
            </a:endParaRPr>
          </a:p>
          <a:p>
            <a:pPr marL="12600">
              <a:lnSpc>
                <a:spcPct val="86000"/>
              </a:lnSpc>
              <a:buNone/>
            </a:pPr>
            <a:r>
              <a:rPr b="1" lang="ru-RU" sz="1200" spc="-15" strike="noStrike">
                <a:solidFill>
                  <a:srgbClr val="000000"/>
                </a:solidFill>
                <a:latin typeface="Times New Roman"/>
              </a:rPr>
              <a:t>Те</a:t>
            </a:r>
            <a:r>
              <a:rPr b="1" lang="ru-RU" sz="1200" spc="-1" strike="noStrike">
                <a:solidFill>
                  <a:srgbClr val="000000"/>
                </a:solidFill>
                <a:latin typeface="Times New Roman"/>
              </a:rPr>
              <a:t>х</a:t>
            </a:r>
            <a:r>
              <a:rPr b="1" lang="ru-RU" sz="1200" spc="-7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1" lang="ru-RU" sz="12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1" lang="ru-RU" sz="1200" spc="-21" strike="noStrike">
                <a:solidFill>
                  <a:srgbClr val="000000"/>
                </a:solidFill>
                <a:latin typeface="Times New Roman"/>
              </a:rPr>
              <a:t>ч</a:t>
            </a:r>
            <a:r>
              <a:rPr b="1" lang="ru-RU" sz="1200" spc="-15" strike="noStrike">
                <a:solidFill>
                  <a:srgbClr val="000000"/>
                </a:solidFill>
                <a:latin typeface="Times New Roman"/>
              </a:rPr>
              <a:t>ес</a:t>
            </a:r>
            <a:r>
              <a:rPr b="1" lang="ru-RU" sz="1200" spc="-7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1" lang="ru-RU" sz="12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1" lang="ru-RU" sz="1200" spc="-12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1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1" lang="ru-RU" sz="1200" spc="-1" strike="noStrike">
                <a:solidFill>
                  <a:srgbClr val="000000"/>
                </a:solidFill>
                <a:latin typeface="Times New Roman"/>
              </a:rPr>
              <a:t>хара</a:t>
            </a:r>
            <a:r>
              <a:rPr b="1" lang="ru-RU" sz="1200" spc="4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1" lang="ru-RU" sz="1200" spc="-12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1" lang="ru-RU" sz="1200" spc="-15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1" lang="ru-RU" sz="1200" spc="-1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1" lang="ru-RU" sz="12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1" lang="ru-RU" sz="1200" spc="-15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1" lang="ru-RU" sz="1200" spc="-7" strike="noStrike">
                <a:solidFill>
                  <a:srgbClr val="000000"/>
                </a:solidFill>
                <a:latin typeface="Times New Roman"/>
              </a:rPr>
              <a:t>ти</a:t>
            </a:r>
            <a:r>
              <a:rPr b="1" lang="ru-RU" sz="1200" spc="4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1" lang="ru-RU" sz="1200" spc="29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: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  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щ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т -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29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кг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.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За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щ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00" spc="-21" strike="noStrike">
                <a:solidFill>
                  <a:srgbClr val="000000"/>
                </a:solidFill>
                <a:latin typeface="Times New Roman"/>
              </a:rPr>
              <a:t>ы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й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ф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рт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ук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-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5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кг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.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По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д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00" spc="-26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200" spc="-26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-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1,6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к</a:t>
            </a:r>
            <a:r>
              <a:rPr b="0" lang="ru-RU" sz="1200" spc="-466" strike="noStrike">
                <a:solidFill>
                  <a:srgbClr val="000000"/>
                </a:solidFill>
                <a:latin typeface="Times New Roman"/>
              </a:rPr>
              <a:t>г</a:t>
            </a:r>
            <a:r>
              <a:rPr b="0" lang="ru-RU" sz="1200" spc="-772" strike="noStrike">
                <a:solidFill>
                  <a:srgbClr val="000000"/>
                </a:solidFill>
                <a:latin typeface="Times New Roman"/>
              </a:rPr>
              <a:t>Щ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.</a:t>
            </a:r>
            <a:r>
              <a:rPr b="0" lang="ru-RU" sz="1200" spc="143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т 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ул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ес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й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ль)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5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к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асс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з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щ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ы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 -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53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дм2.</a:t>
            </a:r>
            <a:r>
              <a:rPr b="0" lang="ru-RU" sz="1200" spc="-21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ро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ес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200" spc="-26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ло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Б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р 4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асс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з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щ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ы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 -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1,9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дм2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.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За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щ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00" spc="-21" strike="noStrike">
                <a:solidFill>
                  <a:srgbClr val="000000"/>
                </a:solidFill>
                <a:latin typeface="Times New Roman"/>
              </a:rPr>
              <a:t>ы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й 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ф</a:t>
            </a:r>
            <a:r>
              <a:rPr b="0" lang="ru-RU" sz="1200" spc="-26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рт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ук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-</a:t>
            </a:r>
            <a:r>
              <a:rPr b="0" lang="ru-RU" sz="12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2" strike="noStrike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ru-RU" sz="12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00" spc="-15" strike="noStrike">
                <a:solidFill>
                  <a:srgbClr val="000000"/>
                </a:solidFill>
                <a:latin typeface="Times New Roman"/>
              </a:rPr>
              <a:t>д</a:t>
            </a:r>
            <a:r>
              <a:rPr b="0" lang="ru-RU" sz="1200" spc="-21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2.</a:t>
            </a:r>
            <a:endParaRPr b="0" lang="ru-RU" sz="1200" spc="-1" strike="noStrike">
              <a:latin typeface="Arial"/>
            </a:endParaRPr>
          </a:p>
        </p:txBody>
      </p:sp>
      <p:sp>
        <p:nvSpPr>
          <p:cNvPr id="153" name="object 13"/>
          <p:cNvSpPr/>
          <p:nvPr/>
        </p:nvSpPr>
        <p:spPr>
          <a:xfrm>
            <a:off x="142920" y="2323800"/>
            <a:ext cx="3018600" cy="45334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4" name="object 14"/>
          <p:cNvSpPr/>
          <p:nvPr/>
        </p:nvSpPr>
        <p:spPr>
          <a:xfrm>
            <a:off x="4784040" y="201960"/>
            <a:ext cx="1705320" cy="235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marL="12600">
              <a:lnSpc>
                <a:spcPts val="1860"/>
              </a:lnSpc>
              <a:buNone/>
            </a:pP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СП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Ц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СП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"Э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г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я"</a:t>
            </a:r>
            <a:endParaRPr b="0" lang="ru-RU" sz="155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object 2"/>
          <p:cNvSpPr/>
          <p:nvPr/>
        </p:nvSpPr>
        <p:spPr>
          <a:xfrm>
            <a:off x="228600" y="2219040"/>
            <a:ext cx="2742480" cy="41140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6" name="object 3"/>
          <p:cNvSpPr/>
          <p:nvPr/>
        </p:nvSpPr>
        <p:spPr>
          <a:xfrm>
            <a:off x="3562200" y="3276360"/>
            <a:ext cx="2733840" cy="1724400"/>
          </a:xfrm>
          <a:custGeom>
            <a:avLst/>
            <a:gdLst/>
            <a:ahLst/>
            <a:rect l="l" t="t" r="r" b="b"/>
            <a:pathLst>
              <a:path w="2734310" h="1724660">
                <a:moveTo>
                  <a:pt x="2561373" y="0"/>
                </a:moveTo>
                <a:lnTo>
                  <a:pt x="169407" y="25"/>
                </a:lnTo>
                <a:lnTo>
                  <a:pt x="126490" y="6180"/>
                </a:lnTo>
                <a:lnTo>
                  <a:pt x="87696" y="22211"/>
                </a:lnTo>
                <a:lnTo>
                  <a:pt x="54367" y="46751"/>
                </a:lnTo>
                <a:lnTo>
                  <a:pt x="27845" y="78432"/>
                </a:lnTo>
                <a:lnTo>
                  <a:pt x="9472" y="115886"/>
                </a:lnTo>
                <a:lnTo>
                  <a:pt x="592" y="157745"/>
                </a:lnTo>
                <a:lnTo>
                  <a:pt x="0" y="1554972"/>
                </a:lnTo>
                <a:lnTo>
                  <a:pt x="865" y="1569651"/>
                </a:lnTo>
                <a:lnTo>
                  <a:pt x="10427" y="1611340"/>
                </a:lnTo>
                <a:lnTo>
                  <a:pt x="29391" y="1648461"/>
                </a:lnTo>
                <a:lnTo>
                  <a:pt x="56414" y="1679672"/>
                </a:lnTo>
                <a:lnTo>
                  <a:pt x="90154" y="1703628"/>
                </a:lnTo>
                <a:lnTo>
                  <a:pt x="129268" y="1718987"/>
                </a:lnTo>
                <a:lnTo>
                  <a:pt x="172415" y="1724406"/>
                </a:lnTo>
                <a:lnTo>
                  <a:pt x="2564381" y="1724380"/>
                </a:lnTo>
                <a:lnTo>
                  <a:pt x="2607298" y="1718250"/>
                </a:lnTo>
                <a:lnTo>
                  <a:pt x="2646092" y="1702269"/>
                </a:lnTo>
                <a:lnTo>
                  <a:pt x="2679421" y="1677781"/>
                </a:lnTo>
                <a:lnTo>
                  <a:pt x="2705943" y="1646130"/>
                </a:lnTo>
                <a:lnTo>
                  <a:pt x="2724316" y="1608659"/>
                </a:lnTo>
                <a:lnTo>
                  <a:pt x="2733196" y="1566710"/>
                </a:lnTo>
                <a:lnTo>
                  <a:pt x="2733788" y="169444"/>
                </a:lnTo>
                <a:lnTo>
                  <a:pt x="2732923" y="154813"/>
                </a:lnTo>
                <a:lnTo>
                  <a:pt x="2723361" y="113208"/>
                </a:lnTo>
                <a:lnTo>
                  <a:pt x="2704397" y="76100"/>
                </a:lnTo>
                <a:lnTo>
                  <a:pt x="2677374" y="44858"/>
                </a:lnTo>
                <a:lnTo>
                  <a:pt x="2643634" y="20848"/>
                </a:lnTo>
                <a:lnTo>
                  <a:pt x="2604520" y="5440"/>
                </a:lnTo>
                <a:lnTo>
                  <a:pt x="2561373" y="0"/>
                </a:lnTo>
                <a:close/>
              </a:path>
            </a:pathLst>
          </a:custGeom>
          <a:solidFill>
            <a:srgbClr val="8fc12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7" name="object 4"/>
          <p:cNvSpPr/>
          <p:nvPr/>
        </p:nvSpPr>
        <p:spPr>
          <a:xfrm>
            <a:off x="3867120" y="3562200"/>
            <a:ext cx="2724480" cy="1733760"/>
          </a:xfrm>
          <a:custGeom>
            <a:avLst/>
            <a:gdLst/>
            <a:ahLst/>
            <a:rect l="l" t="t" r="r" b="b"/>
            <a:pathLst>
              <a:path w="2724784" h="1734185">
                <a:moveTo>
                  <a:pt x="2550960" y="0"/>
                </a:moveTo>
                <a:lnTo>
                  <a:pt x="168960" y="49"/>
                </a:lnTo>
                <a:lnTo>
                  <a:pt x="126140" y="6436"/>
                </a:lnTo>
                <a:lnTo>
                  <a:pt x="87447" y="22606"/>
                </a:lnTo>
                <a:lnTo>
                  <a:pt x="54214" y="47224"/>
                </a:lnTo>
                <a:lnTo>
                  <a:pt x="27775" y="78956"/>
                </a:lnTo>
                <a:lnTo>
                  <a:pt x="9464" y="116466"/>
                </a:lnTo>
                <a:lnTo>
                  <a:pt x="616" y="158422"/>
                </a:lnTo>
                <a:lnTo>
                  <a:pt x="0" y="173164"/>
                </a:lnTo>
                <a:lnTo>
                  <a:pt x="49" y="1564792"/>
                </a:lnTo>
                <a:lnTo>
                  <a:pt x="6435" y="1607613"/>
                </a:lnTo>
                <a:lnTo>
                  <a:pt x="22603" y="1646309"/>
                </a:lnTo>
                <a:lnTo>
                  <a:pt x="47218" y="1679545"/>
                </a:lnTo>
                <a:lnTo>
                  <a:pt x="78947" y="1705986"/>
                </a:lnTo>
                <a:lnTo>
                  <a:pt x="116455" y="1724299"/>
                </a:lnTo>
                <a:lnTo>
                  <a:pt x="158409" y="1733149"/>
                </a:lnTo>
                <a:lnTo>
                  <a:pt x="173151" y="1733765"/>
                </a:lnTo>
                <a:lnTo>
                  <a:pt x="2555450" y="1733709"/>
                </a:lnTo>
                <a:lnTo>
                  <a:pt x="2598231" y="1727263"/>
                </a:lnTo>
                <a:lnTo>
                  <a:pt x="2636923" y="1711064"/>
                </a:lnTo>
                <a:lnTo>
                  <a:pt x="2670178" y="1686440"/>
                </a:lnTo>
                <a:lnTo>
                  <a:pt x="2696650" y="1654723"/>
                </a:lnTo>
                <a:lnTo>
                  <a:pt x="2714994" y="1617242"/>
                </a:lnTo>
                <a:lnTo>
                  <a:pt x="2723862" y="1575328"/>
                </a:lnTo>
                <a:lnTo>
                  <a:pt x="2724480" y="1560601"/>
                </a:lnTo>
                <a:lnTo>
                  <a:pt x="2724423" y="168674"/>
                </a:lnTo>
                <a:lnTo>
                  <a:pt x="2717950" y="125920"/>
                </a:lnTo>
                <a:lnTo>
                  <a:pt x="2701689" y="87290"/>
                </a:lnTo>
                <a:lnTo>
                  <a:pt x="2676986" y="54114"/>
                </a:lnTo>
                <a:lnTo>
                  <a:pt x="2645188" y="27723"/>
                </a:lnTo>
                <a:lnTo>
                  <a:pt x="2607640" y="9446"/>
                </a:lnTo>
                <a:lnTo>
                  <a:pt x="2565689" y="615"/>
                </a:lnTo>
                <a:lnTo>
                  <a:pt x="2550960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8" name="object 5"/>
          <p:cNvSpPr/>
          <p:nvPr/>
        </p:nvSpPr>
        <p:spPr>
          <a:xfrm>
            <a:off x="3867120" y="3562200"/>
            <a:ext cx="2724480" cy="1733760"/>
          </a:xfrm>
          <a:custGeom>
            <a:avLst/>
            <a:gdLst/>
            <a:ahLst/>
            <a:rect l="l" t="t" r="r" b="b"/>
            <a:pathLst>
              <a:path w="2724784" h="1734185">
                <a:moveTo>
                  <a:pt x="0" y="173164"/>
                </a:moveTo>
                <a:lnTo>
                  <a:pt x="5398" y="130024"/>
                </a:lnTo>
                <a:lnTo>
                  <a:pt x="20702" y="90883"/>
                </a:lnTo>
                <a:lnTo>
                  <a:pt x="44580" y="57077"/>
                </a:lnTo>
                <a:lnTo>
                  <a:pt x="75696" y="29939"/>
                </a:lnTo>
                <a:lnTo>
                  <a:pt x="112718" y="10805"/>
                </a:lnTo>
                <a:lnTo>
                  <a:pt x="154311" y="1009"/>
                </a:lnTo>
                <a:lnTo>
                  <a:pt x="2550960" y="0"/>
                </a:lnTo>
                <a:lnTo>
                  <a:pt x="2565689" y="615"/>
                </a:lnTo>
                <a:lnTo>
                  <a:pt x="2607640" y="9446"/>
                </a:lnTo>
                <a:lnTo>
                  <a:pt x="2645188" y="27723"/>
                </a:lnTo>
                <a:lnTo>
                  <a:pt x="2676986" y="54114"/>
                </a:lnTo>
                <a:lnTo>
                  <a:pt x="2701689" y="87290"/>
                </a:lnTo>
                <a:lnTo>
                  <a:pt x="2717950" y="125920"/>
                </a:lnTo>
                <a:lnTo>
                  <a:pt x="2724423" y="168674"/>
                </a:lnTo>
                <a:lnTo>
                  <a:pt x="2724480" y="1560601"/>
                </a:lnTo>
                <a:lnTo>
                  <a:pt x="2723862" y="1575328"/>
                </a:lnTo>
                <a:lnTo>
                  <a:pt x="2714994" y="1617242"/>
                </a:lnTo>
                <a:lnTo>
                  <a:pt x="2696650" y="1654723"/>
                </a:lnTo>
                <a:lnTo>
                  <a:pt x="2670178" y="1686440"/>
                </a:lnTo>
                <a:lnTo>
                  <a:pt x="2636923" y="1711064"/>
                </a:lnTo>
                <a:lnTo>
                  <a:pt x="2598231" y="1727263"/>
                </a:lnTo>
                <a:lnTo>
                  <a:pt x="2555450" y="1733709"/>
                </a:lnTo>
                <a:lnTo>
                  <a:pt x="173151" y="1733765"/>
                </a:lnTo>
                <a:lnTo>
                  <a:pt x="158409" y="1733149"/>
                </a:lnTo>
                <a:lnTo>
                  <a:pt x="116455" y="1724299"/>
                </a:lnTo>
                <a:lnTo>
                  <a:pt x="78947" y="1705986"/>
                </a:lnTo>
                <a:lnTo>
                  <a:pt x="47218" y="1679545"/>
                </a:lnTo>
                <a:lnTo>
                  <a:pt x="22603" y="1646309"/>
                </a:lnTo>
                <a:lnTo>
                  <a:pt x="6435" y="1607613"/>
                </a:lnTo>
                <a:lnTo>
                  <a:pt x="49" y="1564792"/>
                </a:lnTo>
                <a:lnTo>
                  <a:pt x="0" y="173164"/>
                </a:lnTo>
                <a:close/>
              </a:path>
            </a:pathLst>
          </a:custGeom>
          <a:noFill/>
          <a:ln w="18719">
            <a:solidFill>
              <a:srgbClr val="8fc125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59" name="object 6"/>
          <p:cNvSpPr/>
          <p:nvPr/>
        </p:nvSpPr>
        <p:spPr>
          <a:xfrm>
            <a:off x="6895800" y="3276360"/>
            <a:ext cx="2724480" cy="1724400"/>
          </a:xfrm>
          <a:custGeom>
            <a:avLst/>
            <a:gdLst/>
            <a:ahLst/>
            <a:rect l="l" t="t" r="r" b="b"/>
            <a:pathLst>
              <a:path w="2724784" h="1724660">
                <a:moveTo>
                  <a:pt x="2552013" y="0"/>
                </a:moveTo>
                <a:lnTo>
                  <a:pt x="169418" y="25"/>
                </a:lnTo>
                <a:lnTo>
                  <a:pt x="126618" y="6180"/>
                </a:lnTo>
                <a:lnTo>
                  <a:pt x="87859" y="22211"/>
                </a:lnTo>
                <a:lnTo>
                  <a:pt x="54510" y="46751"/>
                </a:lnTo>
                <a:lnTo>
                  <a:pt x="27938" y="78432"/>
                </a:lnTo>
                <a:lnTo>
                  <a:pt x="9510" y="115886"/>
                </a:lnTo>
                <a:lnTo>
                  <a:pt x="595" y="157745"/>
                </a:lnTo>
                <a:lnTo>
                  <a:pt x="0" y="1554972"/>
                </a:lnTo>
                <a:lnTo>
                  <a:pt x="869" y="1569651"/>
                </a:lnTo>
                <a:lnTo>
                  <a:pt x="10468" y="1611340"/>
                </a:lnTo>
                <a:lnTo>
                  <a:pt x="29488" y="1648461"/>
                </a:lnTo>
                <a:lnTo>
                  <a:pt x="56560" y="1679672"/>
                </a:lnTo>
                <a:lnTo>
                  <a:pt x="90317" y="1703628"/>
                </a:lnTo>
                <a:lnTo>
                  <a:pt x="129391" y="1718987"/>
                </a:lnTo>
                <a:lnTo>
                  <a:pt x="172414" y="1724406"/>
                </a:lnTo>
                <a:lnTo>
                  <a:pt x="2555021" y="1724380"/>
                </a:lnTo>
                <a:lnTo>
                  <a:pt x="2597938" y="1718250"/>
                </a:lnTo>
                <a:lnTo>
                  <a:pt x="2636732" y="1702269"/>
                </a:lnTo>
                <a:lnTo>
                  <a:pt x="2670061" y="1677781"/>
                </a:lnTo>
                <a:lnTo>
                  <a:pt x="2696583" y="1646130"/>
                </a:lnTo>
                <a:lnTo>
                  <a:pt x="2714956" y="1608659"/>
                </a:lnTo>
                <a:lnTo>
                  <a:pt x="2723836" y="1566710"/>
                </a:lnTo>
                <a:lnTo>
                  <a:pt x="2724428" y="169444"/>
                </a:lnTo>
                <a:lnTo>
                  <a:pt x="2723563" y="154813"/>
                </a:lnTo>
                <a:lnTo>
                  <a:pt x="2714001" y="113208"/>
                </a:lnTo>
                <a:lnTo>
                  <a:pt x="2695037" y="76100"/>
                </a:lnTo>
                <a:lnTo>
                  <a:pt x="2668014" y="44858"/>
                </a:lnTo>
                <a:lnTo>
                  <a:pt x="2634274" y="20848"/>
                </a:lnTo>
                <a:lnTo>
                  <a:pt x="2595160" y="5440"/>
                </a:lnTo>
                <a:lnTo>
                  <a:pt x="2552013" y="0"/>
                </a:lnTo>
                <a:close/>
              </a:path>
            </a:pathLst>
          </a:custGeom>
          <a:solidFill>
            <a:srgbClr val="8fc12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0" name="object 7"/>
          <p:cNvSpPr/>
          <p:nvPr/>
        </p:nvSpPr>
        <p:spPr>
          <a:xfrm>
            <a:off x="6895800" y="3276360"/>
            <a:ext cx="2724480" cy="1724400"/>
          </a:xfrm>
          <a:custGeom>
            <a:avLst/>
            <a:gdLst/>
            <a:ahLst/>
            <a:rect l="l" t="t" r="r" b="b"/>
            <a:pathLst>
              <a:path w="2724784" h="1724660">
                <a:moveTo>
                  <a:pt x="0" y="172440"/>
                </a:moveTo>
                <a:lnTo>
                  <a:pt x="5440" y="129417"/>
                </a:lnTo>
                <a:lnTo>
                  <a:pt x="20848" y="90343"/>
                </a:lnTo>
                <a:lnTo>
                  <a:pt x="44858" y="56586"/>
                </a:lnTo>
                <a:lnTo>
                  <a:pt x="76100" y="29514"/>
                </a:lnTo>
                <a:lnTo>
                  <a:pt x="113208" y="10494"/>
                </a:lnTo>
                <a:lnTo>
                  <a:pt x="154813" y="895"/>
                </a:lnTo>
                <a:lnTo>
                  <a:pt x="2552039" y="0"/>
                </a:lnTo>
                <a:lnTo>
                  <a:pt x="2566786" y="621"/>
                </a:lnTo>
                <a:lnTo>
                  <a:pt x="2608738" y="9536"/>
                </a:lnTo>
                <a:lnTo>
                  <a:pt x="2646210" y="27963"/>
                </a:lnTo>
                <a:lnTo>
                  <a:pt x="2677860" y="54536"/>
                </a:lnTo>
                <a:lnTo>
                  <a:pt x="2702346" y="87885"/>
                </a:lnTo>
                <a:lnTo>
                  <a:pt x="2718325" y="126644"/>
                </a:lnTo>
                <a:lnTo>
                  <a:pt x="2724454" y="169444"/>
                </a:lnTo>
                <a:lnTo>
                  <a:pt x="2724480" y="1551965"/>
                </a:lnTo>
                <a:lnTo>
                  <a:pt x="2723861" y="1566710"/>
                </a:lnTo>
                <a:lnTo>
                  <a:pt x="2714981" y="1608659"/>
                </a:lnTo>
                <a:lnTo>
                  <a:pt x="2696609" y="1646130"/>
                </a:lnTo>
                <a:lnTo>
                  <a:pt x="2670087" y="1677781"/>
                </a:lnTo>
                <a:lnTo>
                  <a:pt x="2636758" y="1702269"/>
                </a:lnTo>
                <a:lnTo>
                  <a:pt x="2597963" y="1718250"/>
                </a:lnTo>
                <a:lnTo>
                  <a:pt x="2555047" y="1724380"/>
                </a:lnTo>
                <a:lnTo>
                  <a:pt x="172440" y="1724406"/>
                </a:lnTo>
                <a:lnTo>
                  <a:pt x="157745" y="1723787"/>
                </a:lnTo>
                <a:lnTo>
                  <a:pt x="115886" y="1714906"/>
                </a:lnTo>
                <a:lnTo>
                  <a:pt x="78432" y="1696532"/>
                </a:lnTo>
                <a:lnTo>
                  <a:pt x="46751" y="1670008"/>
                </a:lnTo>
                <a:lnTo>
                  <a:pt x="22211" y="1636678"/>
                </a:lnTo>
                <a:lnTo>
                  <a:pt x="6180" y="1597885"/>
                </a:lnTo>
                <a:lnTo>
                  <a:pt x="25" y="1554972"/>
                </a:lnTo>
                <a:lnTo>
                  <a:pt x="0" y="172440"/>
                </a:lnTo>
                <a:close/>
              </a:path>
            </a:pathLst>
          </a:custGeom>
          <a:noFill/>
          <a:ln w="18719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61" name="object 8"/>
          <p:cNvSpPr/>
          <p:nvPr/>
        </p:nvSpPr>
        <p:spPr>
          <a:xfrm>
            <a:off x="7200720" y="3562200"/>
            <a:ext cx="2724480" cy="1733760"/>
          </a:xfrm>
          <a:custGeom>
            <a:avLst/>
            <a:gdLst/>
            <a:ahLst/>
            <a:rect l="l" t="t" r="r" b="b"/>
            <a:pathLst>
              <a:path w="2724784" h="1734185">
                <a:moveTo>
                  <a:pt x="2551258" y="0"/>
                </a:moveTo>
                <a:lnTo>
                  <a:pt x="168972" y="56"/>
                </a:lnTo>
                <a:lnTo>
                  <a:pt x="126191" y="6502"/>
                </a:lnTo>
                <a:lnTo>
                  <a:pt x="87499" y="22701"/>
                </a:lnTo>
                <a:lnTo>
                  <a:pt x="54244" y="47325"/>
                </a:lnTo>
                <a:lnTo>
                  <a:pt x="27772" y="79042"/>
                </a:lnTo>
                <a:lnTo>
                  <a:pt x="9428" y="116523"/>
                </a:lnTo>
                <a:lnTo>
                  <a:pt x="560" y="158437"/>
                </a:lnTo>
                <a:lnTo>
                  <a:pt x="0" y="1565091"/>
                </a:lnTo>
                <a:lnTo>
                  <a:pt x="986" y="1579718"/>
                </a:lnTo>
                <a:lnTo>
                  <a:pt x="10871" y="1621246"/>
                </a:lnTo>
                <a:lnTo>
                  <a:pt x="30096" y="1658206"/>
                </a:lnTo>
                <a:lnTo>
                  <a:pt x="57313" y="1689268"/>
                </a:lnTo>
                <a:lnTo>
                  <a:pt x="91178" y="1713102"/>
                </a:lnTo>
                <a:lnTo>
                  <a:pt x="130343" y="1728378"/>
                </a:lnTo>
                <a:lnTo>
                  <a:pt x="173462" y="1733765"/>
                </a:lnTo>
                <a:lnTo>
                  <a:pt x="2555459" y="1733716"/>
                </a:lnTo>
                <a:lnTo>
                  <a:pt x="2598278" y="1727326"/>
                </a:lnTo>
                <a:lnTo>
                  <a:pt x="2636972" y="1711155"/>
                </a:lnTo>
                <a:lnTo>
                  <a:pt x="2670205" y="1686537"/>
                </a:lnTo>
                <a:lnTo>
                  <a:pt x="2696645" y="1654806"/>
                </a:lnTo>
                <a:lnTo>
                  <a:pt x="2714957" y="1617296"/>
                </a:lnTo>
                <a:lnTo>
                  <a:pt x="2723806" y="1575343"/>
                </a:lnTo>
                <a:lnTo>
                  <a:pt x="2724423" y="1560601"/>
                </a:lnTo>
                <a:lnTo>
                  <a:pt x="2724373" y="168963"/>
                </a:lnTo>
                <a:lnTo>
                  <a:pt x="2717983" y="126144"/>
                </a:lnTo>
                <a:lnTo>
                  <a:pt x="2701813" y="87451"/>
                </a:lnTo>
                <a:lnTo>
                  <a:pt x="2677194" y="54217"/>
                </a:lnTo>
                <a:lnTo>
                  <a:pt x="2645463" y="27777"/>
                </a:lnTo>
                <a:lnTo>
                  <a:pt x="2607954" y="9465"/>
                </a:lnTo>
                <a:lnTo>
                  <a:pt x="2566000" y="616"/>
                </a:lnTo>
                <a:lnTo>
                  <a:pt x="2551258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2" name="object 9"/>
          <p:cNvSpPr/>
          <p:nvPr/>
        </p:nvSpPr>
        <p:spPr>
          <a:xfrm>
            <a:off x="7200720" y="3562200"/>
            <a:ext cx="2724480" cy="1733760"/>
          </a:xfrm>
          <a:custGeom>
            <a:avLst/>
            <a:gdLst/>
            <a:ahLst/>
            <a:rect l="l" t="t" r="r" b="b"/>
            <a:pathLst>
              <a:path w="2724784" h="1734185">
                <a:moveTo>
                  <a:pt x="0" y="173164"/>
                </a:moveTo>
                <a:lnTo>
                  <a:pt x="5410" y="130068"/>
                </a:lnTo>
                <a:lnTo>
                  <a:pt x="20745" y="90961"/>
                </a:lnTo>
                <a:lnTo>
                  <a:pt x="44657" y="57175"/>
                </a:lnTo>
                <a:lnTo>
                  <a:pt x="75801" y="30039"/>
                </a:lnTo>
                <a:lnTo>
                  <a:pt x="112830" y="10883"/>
                </a:lnTo>
                <a:lnTo>
                  <a:pt x="154398" y="1039"/>
                </a:lnTo>
                <a:lnTo>
                  <a:pt x="2551315" y="0"/>
                </a:lnTo>
                <a:lnTo>
                  <a:pt x="2566057" y="616"/>
                </a:lnTo>
                <a:lnTo>
                  <a:pt x="2608011" y="9465"/>
                </a:lnTo>
                <a:lnTo>
                  <a:pt x="2645520" y="27777"/>
                </a:lnTo>
                <a:lnTo>
                  <a:pt x="2677252" y="54217"/>
                </a:lnTo>
                <a:lnTo>
                  <a:pt x="2701870" y="87451"/>
                </a:lnTo>
                <a:lnTo>
                  <a:pt x="2718041" y="126144"/>
                </a:lnTo>
                <a:lnTo>
                  <a:pt x="2724430" y="168963"/>
                </a:lnTo>
                <a:lnTo>
                  <a:pt x="2724480" y="1560601"/>
                </a:lnTo>
                <a:lnTo>
                  <a:pt x="2723863" y="1575343"/>
                </a:lnTo>
                <a:lnTo>
                  <a:pt x="2715014" y="1617296"/>
                </a:lnTo>
                <a:lnTo>
                  <a:pt x="2696703" y="1654806"/>
                </a:lnTo>
                <a:lnTo>
                  <a:pt x="2670263" y="1686537"/>
                </a:lnTo>
                <a:lnTo>
                  <a:pt x="2637029" y="1711155"/>
                </a:lnTo>
                <a:lnTo>
                  <a:pt x="2598335" y="1727326"/>
                </a:lnTo>
                <a:lnTo>
                  <a:pt x="2555516" y="1733716"/>
                </a:lnTo>
                <a:lnTo>
                  <a:pt x="173520" y="1733765"/>
                </a:lnTo>
                <a:lnTo>
                  <a:pt x="158790" y="1733150"/>
                </a:lnTo>
                <a:lnTo>
                  <a:pt x="116839" y="1724319"/>
                </a:lnTo>
                <a:lnTo>
                  <a:pt x="79291" y="1706042"/>
                </a:lnTo>
                <a:lnTo>
                  <a:pt x="47493" y="1679651"/>
                </a:lnTo>
                <a:lnTo>
                  <a:pt x="22790" y="1646475"/>
                </a:lnTo>
                <a:lnTo>
                  <a:pt x="6529" y="1607845"/>
                </a:lnTo>
                <a:lnTo>
                  <a:pt x="57" y="1565091"/>
                </a:lnTo>
                <a:lnTo>
                  <a:pt x="0" y="173164"/>
                </a:lnTo>
                <a:close/>
              </a:path>
            </a:pathLst>
          </a:custGeom>
          <a:noFill/>
          <a:ln w="18719">
            <a:solidFill>
              <a:srgbClr val="8fc125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63" name="object 10"/>
          <p:cNvSpPr/>
          <p:nvPr/>
        </p:nvSpPr>
        <p:spPr>
          <a:xfrm>
            <a:off x="370800" y="158760"/>
            <a:ext cx="7706160" cy="1967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marL="117000" indent="421956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СП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Ц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СП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"Э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г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я"</a:t>
            </a:r>
            <a:endParaRPr b="0" lang="ru-RU" sz="155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None/>
              <a:tabLst>
                <a:tab algn="l" pos="0"/>
              </a:tabLst>
            </a:pPr>
            <a:endParaRPr b="0" lang="ru-RU" sz="2200" spc="-1" strike="noStrike">
              <a:latin typeface="Arial"/>
            </a:endParaRPr>
          </a:p>
          <a:p>
            <a:pPr marL="12600" indent="104040">
              <a:lnSpc>
                <a:spcPct val="101000"/>
              </a:lnSpc>
              <a:buNone/>
              <a:tabLst>
                <a:tab algn="l" pos="0"/>
              </a:tabLst>
            </a:pPr>
            <a:r>
              <a:rPr b="1" lang="ru-RU" sz="1800" spc="4" strike="noStrike">
                <a:solidFill>
                  <a:srgbClr val="000000"/>
                </a:solidFill>
                <a:latin typeface="Times New Roman"/>
              </a:rPr>
              <a:t>БА</a:t>
            </a:r>
            <a:r>
              <a:rPr b="1" lang="ru-RU" sz="1800" spc="9" strike="noStrike">
                <a:solidFill>
                  <a:srgbClr val="000000"/>
                </a:solidFill>
                <a:latin typeface="Times New Roman"/>
              </a:rPr>
              <a:t>КЛ</a:t>
            </a:r>
            <a:r>
              <a:rPr b="1" lang="ru-RU" sz="1800" spc="4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1" lang="ru-RU" sz="1800" spc="12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1" lang="ru-RU" sz="1800" spc="-7" strike="noStrike">
                <a:solidFill>
                  <a:srgbClr val="000000"/>
                </a:solidFill>
                <a:latin typeface="Times New Roman"/>
              </a:rPr>
              <a:t>-</a:t>
            </a:r>
            <a:r>
              <a:rPr b="1" lang="ru-RU" sz="1800" spc="18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1" lang="ru-RU" sz="1800" spc="-7" strike="noStrike">
                <a:solidFill>
                  <a:srgbClr val="000000"/>
                </a:solidFill>
                <a:latin typeface="Times New Roman"/>
              </a:rPr>
              <a:t>-</a:t>
            </a:r>
            <a:r>
              <a:rPr b="1" lang="ru-RU" sz="1800" spc="4" strike="noStrike">
                <a:solidFill>
                  <a:srgbClr val="000000"/>
                </a:solidFill>
                <a:latin typeface="Times New Roman"/>
              </a:rPr>
              <a:t>Л.</a:t>
            </a:r>
            <a:r>
              <a:rPr b="1" lang="ru-RU" sz="1800" spc="18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Ко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кт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ый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2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пул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ест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ойкий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18" strike="noStrike">
                <a:solidFill>
                  <a:srgbClr val="000000"/>
                </a:solidFill>
                <a:latin typeface="Times New Roman"/>
              </a:rPr>
              <a:t>щ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ит.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ам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о-ко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по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з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ый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18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корпус о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ес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ч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ив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18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з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18" strike="noStrike">
                <a:solidFill>
                  <a:srgbClr val="000000"/>
                </a:solidFill>
                <a:latin typeface="Times New Roman"/>
              </a:rPr>
              <a:t>щ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у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по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Бр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4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сс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у.</a:t>
            </a:r>
            <a:endParaRPr b="0" lang="ru-RU" sz="1800" spc="-1" strike="noStrike">
              <a:latin typeface="Arial"/>
            </a:endParaRPr>
          </a:p>
          <a:p>
            <a:pPr marL="117000" indent="104040">
              <a:lnSpc>
                <a:spcPct val="100000"/>
              </a:lnSpc>
              <a:spcBef>
                <a:spcPts val="91"/>
              </a:spcBef>
              <a:buNone/>
              <a:tabLst>
                <a:tab algn="l" pos="0"/>
              </a:tabLst>
            </a:pP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Мож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18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ко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пл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кт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ть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18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д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у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ри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нт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ам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18" strike="noStrike">
                <a:solidFill>
                  <a:srgbClr val="000000"/>
                </a:solidFill>
                <a:latin typeface="Times New Roman"/>
              </a:rPr>
              <a:t>ф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ртуков 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кл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асс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з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ащиты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:</a:t>
            </a:r>
            <a:endParaRPr b="0" lang="ru-RU" sz="1800" spc="-1" strike="noStrike">
              <a:latin typeface="Arial"/>
            </a:endParaRPr>
          </a:p>
          <a:p>
            <a:pPr marL="12600" indent="104040">
              <a:lnSpc>
                <a:spcPct val="100000"/>
              </a:lnSpc>
              <a:spcBef>
                <a:spcPts val="20"/>
              </a:spcBef>
              <a:buNone/>
              <a:tabLst>
                <a:tab algn="l" pos="0"/>
              </a:tabLst>
            </a:pP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-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ба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з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овы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й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; 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-укор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ч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нн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ы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й.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64" name="object 11"/>
          <p:cNvSpPr/>
          <p:nvPr/>
        </p:nvSpPr>
        <p:spPr>
          <a:xfrm>
            <a:off x="3977640" y="3738600"/>
            <a:ext cx="2525040" cy="137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marL="12600" algn="ctr">
              <a:lnSpc>
                <a:spcPct val="90000"/>
              </a:lnSpc>
              <a:buNone/>
            </a:pPr>
            <a:r>
              <a:rPr b="1" lang="ru-RU" sz="1250" spc="18" strike="noStrike">
                <a:solidFill>
                  <a:srgbClr val="000000"/>
                </a:solidFill>
                <a:latin typeface="Times New Roman"/>
              </a:rPr>
              <a:t>У</a:t>
            </a:r>
            <a:r>
              <a:rPr b="1" lang="ru-RU" sz="1250" spc="9" strike="noStrike">
                <a:solidFill>
                  <a:srgbClr val="000000"/>
                </a:solidFill>
                <a:latin typeface="Times New Roman"/>
              </a:rPr>
              <a:t>до</a:t>
            </a:r>
            <a:r>
              <a:rPr b="1" lang="ru-RU" sz="1250" spc="12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1" lang="ru-RU" sz="1250" spc="-1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1" lang="ru-RU" sz="1250" spc="18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1" lang="ru-RU" sz="1250" spc="12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1" lang="ru-RU" sz="1250" spc="9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1" lang="ru-RU" sz="1250" spc="12" strike="noStrike">
                <a:solidFill>
                  <a:srgbClr val="000000"/>
                </a:solidFill>
                <a:latin typeface="Times New Roman"/>
              </a:rPr>
              <a:t> б</a:t>
            </a:r>
            <a:r>
              <a:rPr b="1" lang="ru-RU" sz="1250" spc="9" strike="noStrike">
                <a:solidFill>
                  <a:srgbClr val="000000"/>
                </a:solidFill>
                <a:latin typeface="Times New Roman"/>
              </a:rPr>
              <a:t>ое</a:t>
            </a:r>
            <a:r>
              <a:rPr b="1" lang="ru-RU" sz="1250" spc="12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1" lang="ru-RU" sz="1250" spc="9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1" lang="ru-RU" sz="1250" spc="12" strike="noStrike">
                <a:solidFill>
                  <a:srgbClr val="000000"/>
                </a:solidFill>
                <a:latin typeface="Times New Roman"/>
              </a:rPr>
              <a:t>г</a:t>
            </a:r>
            <a:r>
              <a:rPr b="1" lang="ru-RU" sz="1250" spc="9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1" lang="ru-RU" sz="12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1" lang="ru-RU" sz="1250" spc="18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1" lang="ru-RU" sz="1250" spc="12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1" lang="ru-RU" sz="1250" spc="9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1" lang="ru-RU" sz="1250" spc="18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1" lang="ru-RU" sz="1250" spc="-1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1" lang="ru-RU" sz="1250" spc="18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1" lang="ru-RU" sz="1250" spc="-1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1" lang="ru-RU" sz="1250" spc="9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1" lang="ru-RU" sz="1250" spc="18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1" lang="ru-RU" sz="1250" spc="4" strike="noStrike">
                <a:solidFill>
                  <a:srgbClr val="000000"/>
                </a:solidFill>
                <a:latin typeface="Times New Roman"/>
              </a:rPr>
              <a:t>я:</a:t>
            </a:r>
            <a:r>
              <a:rPr b="1" lang="ru-RU" sz="1250" spc="2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на 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ут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ре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нн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ей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ст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не</a:t>
            </a:r>
            <a:r>
              <a:rPr b="0" lang="ru-RU" sz="125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сп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ож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ен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ы</a:t>
            </a:r>
            <a:r>
              <a:rPr b="0" lang="ru-RU" sz="125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у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оя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250" spc="4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4" strike="noStrike">
                <a:solidFill>
                  <a:srgbClr val="000000"/>
                </a:solidFill>
                <a:latin typeface="Times New Roman"/>
              </a:rPr>
              <a:t>дл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25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у</a:t>
            </a:r>
            <a:r>
              <a:rPr b="0" lang="ru-RU" sz="1250" spc="-7" strike="noStrike">
                <a:solidFill>
                  <a:srgbClr val="000000"/>
                </a:solidFill>
                <a:latin typeface="Times New Roman"/>
              </a:rPr>
              <a:t>д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жа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50" spc="-12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250" spc="4" strike="noStrike">
                <a:solidFill>
                  <a:srgbClr val="000000"/>
                </a:solidFill>
                <a:latin typeface="Times New Roman"/>
              </a:rPr>
              <a:t>щ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ита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25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ро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ц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се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4" strike="noStrike">
                <a:solidFill>
                  <a:srgbClr val="000000"/>
                </a:solidFill>
                <a:latin typeface="Times New Roman"/>
              </a:rPr>
              <a:t>бо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во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го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50" spc="18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18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50" spc="4" strike="noStrike">
                <a:solidFill>
                  <a:srgbClr val="000000"/>
                </a:solidFill>
                <a:latin typeface="Times New Roman"/>
              </a:rPr>
              <a:t> к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пл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ие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4" strike="noStrike">
                <a:solidFill>
                  <a:srgbClr val="000000"/>
                </a:solidFill>
                <a:latin typeface="Times New Roman"/>
              </a:rPr>
              <a:t>д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50" spc="4" strike="noStrike">
                <a:solidFill>
                  <a:srgbClr val="000000"/>
                </a:solidFill>
                <a:latin typeface="Times New Roman"/>
              </a:rPr>
              <a:t>д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18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25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250" spc="4" strike="noStrike">
                <a:solidFill>
                  <a:srgbClr val="000000"/>
                </a:solidFill>
                <a:latin typeface="Times New Roman"/>
              </a:rPr>
              <a:t>д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й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мо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й</a:t>
            </a:r>
            <a:r>
              <a:rPr b="0" lang="ru-RU" sz="1250" spc="4" strike="noStrike">
                <a:solidFill>
                  <a:srgbClr val="000000"/>
                </a:solidFill>
                <a:latin typeface="Times New Roman"/>
              </a:rPr>
              <a:t>.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18" strike="noStrike">
                <a:solidFill>
                  <a:srgbClr val="000000"/>
                </a:solidFill>
                <a:latin typeface="Times New Roman"/>
              </a:rPr>
              <a:t>Щ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ит</a:t>
            </a:r>
            <a:r>
              <a:rPr b="0" lang="ru-RU" sz="1250" spc="4" strike="noStrike">
                <a:solidFill>
                  <a:srgbClr val="000000"/>
                </a:solidFill>
                <a:latin typeface="Times New Roman"/>
              </a:rPr>
              <a:t> к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ом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пл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50" spc="4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ту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тся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250" spc="-7" strike="noStrike">
                <a:solidFill>
                  <a:srgbClr val="000000"/>
                </a:solidFill>
                <a:latin typeface="Times New Roman"/>
              </a:rPr>
              <a:t>д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й</a:t>
            </a:r>
            <a:r>
              <a:rPr b="0" lang="ru-RU" sz="125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си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стем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й</a:t>
            </a:r>
            <a:r>
              <a:rPr b="0" lang="ru-RU" sz="1250" spc="4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ru-RU" sz="1250" spc="-1" strike="noStrike">
              <a:latin typeface="Arial"/>
            </a:endParaRPr>
          </a:p>
        </p:txBody>
      </p:sp>
      <p:sp>
        <p:nvSpPr>
          <p:cNvPr id="165" name="object 12"/>
          <p:cNvSpPr/>
          <p:nvPr/>
        </p:nvSpPr>
        <p:spPr>
          <a:xfrm>
            <a:off x="7446240" y="3823920"/>
            <a:ext cx="2265480" cy="190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marL="12600">
              <a:lnSpc>
                <a:spcPct val="100000"/>
              </a:lnSpc>
              <a:buNone/>
            </a:pPr>
            <a:r>
              <a:rPr b="1" lang="ru-RU" sz="1250" spc="9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1" lang="ru-RU" sz="1250" spc="-1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1" lang="ru-RU" sz="1250" spc="12" strike="noStrike">
                <a:solidFill>
                  <a:srgbClr val="000000"/>
                </a:solidFill>
                <a:latin typeface="Times New Roman"/>
              </a:rPr>
              <a:t>х</a:t>
            </a:r>
            <a:r>
              <a:rPr b="1" lang="ru-RU" sz="1250" spc="18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1" lang="ru-RU" sz="1250" spc="9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1" lang="ru-RU" sz="1250" spc="4" strike="noStrike">
                <a:solidFill>
                  <a:srgbClr val="000000"/>
                </a:solidFill>
                <a:latin typeface="Times New Roman"/>
              </a:rPr>
              <a:t>ч</a:t>
            </a:r>
            <a:r>
              <a:rPr b="1" lang="ru-RU" sz="1250" spc="-1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1" lang="ru-RU" sz="1250" spc="9" strike="noStrike">
                <a:solidFill>
                  <a:srgbClr val="000000"/>
                </a:solidFill>
                <a:latin typeface="Times New Roman"/>
              </a:rPr>
              <a:t>ские</a:t>
            </a:r>
            <a:r>
              <a:rPr b="1" lang="ru-RU" sz="125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1" lang="ru-RU" sz="1250" spc="12" strike="noStrike">
                <a:solidFill>
                  <a:srgbClr val="000000"/>
                </a:solidFill>
                <a:latin typeface="Times New Roman"/>
              </a:rPr>
              <a:t>хара</a:t>
            </a:r>
            <a:r>
              <a:rPr b="1" lang="ru-RU" sz="1250" spc="9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1" lang="ru-RU" sz="1250" spc="18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1" lang="ru-RU" sz="1250" spc="-1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1" lang="ru-RU" sz="1250" spc="12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1" lang="ru-RU" sz="1250" spc="9" strike="noStrike">
                <a:solidFill>
                  <a:srgbClr val="000000"/>
                </a:solidFill>
                <a:latin typeface="Times New Roman"/>
              </a:rPr>
              <a:t>ис</a:t>
            </a:r>
            <a:r>
              <a:rPr b="1" lang="ru-RU" sz="1250" spc="18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1" lang="ru-RU" sz="1250" spc="9" strike="noStrike">
                <a:solidFill>
                  <a:srgbClr val="000000"/>
                </a:solidFill>
                <a:latin typeface="Times New Roman"/>
              </a:rPr>
              <a:t>ик</a:t>
            </a:r>
            <a:r>
              <a:rPr b="1" lang="ru-RU" sz="1250" spc="2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50" spc="4" strike="noStrike">
                <a:solidFill>
                  <a:srgbClr val="000000"/>
                </a:solidFill>
                <a:latin typeface="Times New Roman"/>
              </a:rPr>
              <a:t>:</a:t>
            </a:r>
            <a:endParaRPr b="0" lang="ru-RU" sz="1250" spc="-1" strike="noStrike">
              <a:latin typeface="Arial"/>
            </a:endParaRPr>
          </a:p>
        </p:txBody>
      </p:sp>
      <p:sp>
        <p:nvSpPr>
          <p:cNvPr id="166" name="object 13"/>
          <p:cNvSpPr/>
          <p:nvPr/>
        </p:nvSpPr>
        <p:spPr>
          <a:xfrm>
            <a:off x="7333200" y="3995280"/>
            <a:ext cx="2610000" cy="190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marL="12600">
              <a:lnSpc>
                <a:spcPct val="100000"/>
              </a:lnSpc>
              <a:buNone/>
            </a:pPr>
            <a:r>
              <a:rPr b="0" lang="ru-RU" sz="1250" spc="4" strike="noStrike">
                <a:solidFill>
                  <a:srgbClr val="000000"/>
                </a:solidFill>
                <a:latin typeface="Times New Roman"/>
              </a:rPr>
              <a:t>щи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2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4" strike="noStrike">
                <a:solidFill>
                  <a:srgbClr val="000000"/>
                </a:solidFill>
                <a:latin typeface="Times New Roman"/>
              </a:rPr>
              <a:t>-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1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4" strike="noStrike">
                <a:solidFill>
                  <a:srgbClr val="000000"/>
                </a:solidFill>
                <a:latin typeface="Times New Roman"/>
              </a:rPr>
              <a:t>кг.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50" spc="-7" strike="noStrike">
                <a:solidFill>
                  <a:srgbClr val="000000"/>
                </a:solidFill>
                <a:latin typeface="Times New Roman"/>
              </a:rPr>
              <a:t>з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ов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ый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2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4" strike="noStrike">
                <a:solidFill>
                  <a:srgbClr val="000000"/>
                </a:solidFill>
                <a:latin typeface="Times New Roman"/>
              </a:rPr>
              <a:t>ф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у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18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4" strike="noStrike">
                <a:solidFill>
                  <a:srgbClr val="000000"/>
                </a:solidFill>
                <a:latin typeface="Times New Roman"/>
              </a:rPr>
              <a:t>-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ru-RU" sz="1250" spc="4" strike="noStrike">
                <a:solidFill>
                  <a:srgbClr val="000000"/>
                </a:solidFill>
                <a:latin typeface="Times New Roman"/>
              </a:rPr>
              <a:t>,7</a:t>
            </a:r>
            <a:r>
              <a:rPr b="0" lang="ru-RU" sz="1250" spc="2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4" strike="noStrike">
                <a:solidFill>
                  <a:srgbClr val="000000"/>
                </a:solidFill>
                <a:latin typeface="Times New Roman"/>
              </a:rPr>
              <a:t>кг.</a:t>
            </a:r>
            <a:endParaRPr b="0" lang="ru-RU" sz="1250" spc="-1" strike="noStrike">
              <a:latin typeface="Arial"/>
            </a:endParaRPr>
          </a:p>
        </p:txBody>
      </p:sp>
      <p:sp>
        <p:nvSpPr>
          <p:cNvPr id="167" name="object 14"/>
          <p:cNvSpPr/>
          <p:nvPr/>
        </p:nvSpPr>
        <p:spPr>
          <a:xfrm>
            <a:off x="7380000" y="4166640"/>
            <a:ext cx="2499480" cy="190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marL="12600">
              <a:lnSpc>
                <a:spcPct val="100000"/>
              </a:lnSpc>
              <a:buNone/>
            </a:pP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У</a:t>
            </a:r>
            <a:r>
              <a:rPr b="0" lang="ru-RU" sz="1250" spc="4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оро</a:t>
            </a:r>
            <a:r>
              <a:rPr b="0" lang="ru-RU" sz="1250" spc="4" strike="noStrike">
                <a:solidFill>
                  <a:srgbClr val="000000"/>
                </a:solidFill>
                <a:latin typeface="Times New Roman"/>
              </a:rPr>
              <a:t>ч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ный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фар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ту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18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4" strike="noStrike">
                <a:solidFill>
                  <a:srgbClr val="000000"/>
                </a:solidFill>
                <a:latin typeface="Times New Roman"/>
              </a:rPr>
              <a:t>-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1</a:t>
            </a:r>
            <a:r>
              <a:rPr b="0" lang="ru-RU" sz="1250" spc="4" strike="noStrike">
                <a:solidFill>
                  <a:srgbClr val="000000"/>
                </a:solidFill>
                <a:latin typeface="Times New Roman"/>
              </a:rPr>
              <a:t>,6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 к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г</a:t>
            </a:r>
            <a:r>
              <a:rPr b="0" lang="ru-RU" sz="1250" spc="4" strike="noStrike">
                <a:solidFill>
                  <a:srgbClr val="000000"/>
                </a:solidFill>
                <a:latin typeface="Times New Roman"/>
              </a:rPr>
              <a:t>.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29" strike="noStrike">
                <a:solidFill>
                  <a:srgbClr val="000000"/>
                </a:solidFill>
                <a:latin typeface="Times New Roman"/>
              </a:rPr>
              <a:t>Щ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т</a:t>
            </a:r>
            <a:endParaRPr b="0" lang="ru-RU" sz="1250" spc="-1" strike="noStrike">
              <a:latin typeface="Arial"/>
            </a:endParaRPr>
          </a:p>
        </p:txBody>
      </p:sp>
      <p:sp>
        <p:nvSpPr>
          <p:cNvPr id="168" name="object 15"/>
          <p:cNvSpPr/>
          <p:nvPr/>
        </p:nvSpPr>
        <p:spPr>
          <a:xfrm>
            <a:off x="7655760" y="4339440"/>
            <a:ext cx="1846080" cy="190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marL="12600">
              <a:lnSpc>
                <a:spcPct val="100000"/>
              </a:lnSpc>
              <a:buNone/>
            </a:pPr>
            <a:r>
              <a:rPr b="0" lang="ru-RU" sz="1250" spc="4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у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ст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й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18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па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ru-RU" sz="1250" spc="4" strike="noStrike">
                <a:solidFill>
                  <a:srgbClr val="000000"/>
                </a:solidFill>
                <a:latin typeface="Times New Roman"/>
              </a:rPr>
              <a:t>ь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)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5</a:t>
            </a:r>
            <a:endParaRPr b="0" lang="ru-RU" sz="1250" spc="-1" strike="noStrike">
              <a:latin typeface="Arial"/>
            </a:endParaRPr>
          </a:p>
        </p:txBody>
      </p:sp>
      <p:sp>
        <p:nvSpPr>
          <p:cNvPr id="169" name="object 16"/>
          <p:cNvSpPr/>
          <p:nvPr/>
        </p:nvSpPr>
        <p:spPr>
          <a:xfrm>
            <a:off x="7418160" y="4510800"/>
            <a:ext cx="2320560" cy="343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marL="116280" indent="-104040">
              <a:lnSpc>
                <a:spcPts val="1349"/>
              </a:lnSpc>
              <a:buNone/>
              <a:tabLst>
                <a:tab algn="l" pos="0"/>
              </a:tabLst>
            </a:pPr>
            <a:r>
              <a:rPr b="0" lang="ru-RU" sz="1250" spc="4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ас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са</a:t>
            </a:r>
            <a:r>
              <a:rPr b="0" lang="ru-RU" sz="125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за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щ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ты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18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4" strike="noStrike">
                <a:solidFill>
                  <a:srgbClr val="000000"/>
                </a:solidFill>
                <a:latin typeface="Times New Roman"/>
              </a:rPr>
              <a:t>-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4" strike="noStrike">
                <a:solidFill>
                  <a:srgbClr val="000000"/>
                </a:solidFill>
                <a:latin typeface="Times New Roman"/>
              </a:rPr>
              <a:t>д</a:t>
            </a:r>
            <a:r>
              <a:rPr b="0" lang="ru-RU" sz="1250" spc="18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0" lang="ru-RU" sz="1250" spc="4" strike="noStrike">
                <a:solidFill>
                  <a:srgbClr val="000000"/>
                </a:solidFill>
                <a:latin typeface="Times New Roman"/>
              </a:rPr>
              <a:t>2.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50" spc="-7" strike="noStrike">
                <a:solidFill>
                  <a:srgbClr val="000000"/>
                </a:solidFill>
                <a:latin typeface="Times New Roman"/>
              </a:rPr>
              <a:t>з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овы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й</a:t>
            </a:r>
            <a:r>
              <a:rPr b="0" lang="ru-RU" sz="125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ф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у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18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4" strike="noStrike">
                <a:solidFill>
                  <a:srgbClr val="000000"/>
                </a:solidFill>
                <a:latin typeface="Times New Roman"/>
              </a:rPr>
              <a:t>-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4" strike="noStrike">
                <a:solidFill>
                  <a:srgbClr val="000000"/>
                </a:solidFill>
                <a:latin typeface="Times New Roman"/>
              </a:rPr>
              <a:t>д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м2</a:t>
            </a:r>
            <a:r>
              <a:rPr b="0" lang="ru-RU" sz="1250" spc="4" strike="noStrike">
                <a:solidFill>
                  <a:srgbClr val="000000"/>
                </a:solidFill>
                <a:latin typeface="Times New Roman"/>
              </a:rPr>
              <a:t>. 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Укор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ч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нн</a:t>
            </a:r>
            <a:r>
              <a:rPr b="0" lang="ru-RU" sz="1250" spc="18" strike="noStrike">
                <a:solidFill>
                  <a:srgbClr val="000000"/>
                </a:solidFill>
                <a:latin typeface="Times New Roman"/>
              </a:rPr>
              <a:t>ы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й</a:t>
            </a:r>
            <a:endParaRPr b="0" lang="ru-RU" sz="1250" spc="-1" strike="noStrike">
              <a:latin typeface="Arial"/>
            </a:endParaRPr>
          </a:p>
        </p:txBody>
      </p:sp>
      <p:sp>
        <p:nvSpPr>
          <p:cNvPr id="170" name="object 17"/>
          <p:cNvSpPr/>
          <p:nvPr/>
        </p:nvSpPr>
        <p:spPr>
          <a:xfrm>
            <a:off x="7999920" y="4853880"/>
            <a:ext cx="1168200" cy="190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marL="12600">
              <a:lnSpc>
                <a:spcPct val="100000"/>
              </a:lnSpc>
              <a:buNone/>
            </a:pPr>
            <a:r>
              <a:rPr b="0" lang="ru-RU" sz="1250" spc="4" strike="noStrike">
                <a:solidFill>
                  <a:srgbClr val="000000"/>
                </a:solidFill>
                <a:latin typeface="Times New Roman"/>
              </a:rPr>
              <a:t>ф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у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2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18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4" strike="noStrike">
                <a:solidFill>
                  <a:srgbClr val="000000"/>
                </a:solidFill>
                <a:latin typeface="Times New Roman"/>
              </a:rPr>
              <a:t>-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1</a:t>
            </a:r>
            <a:r>
              <a:rPr b="0" lang="ru-RU" sz="1250" spc="9" strike="noStrike">
                <a:solidFill>
                  <a:srgbClr val="000000"/>
                </a:solidFill>
                <a:latin typeface="Times New Roman"/>
              </a:rPr>
              <a:t>0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250" spc="4" strike="noStrike">
                <a:solidFill>
                  <a:srgbClr val="000000"/>
                </a:solidFill>
                <a:latin typeface="Times New Roman"/>
              </a:rPr>
              <a:t>дм</a:t>
            </a:r>
            <a:r>
              <a:rPr b="0" lang="ru-RU" sz="1250" spc="12" strike="noStrike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ru-RU" sz="1250" spc="4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ru-RU" sz="125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object 2"/>
          <p:cNvSpPr/>
          <p:nvPr/>
        </p:nvSpPr>
        <p:spPr>
          <a:xfrm>
            <a:off x="0" y="2180880"/>
            <a:ext cx="2742480" cy="41140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72" name="object 3"/>
          <p:cNvSpPr/>
          <p:nvPr/>
        </p:nvSpPr>
        <p:spPr>
          <a:xfrm>
            <a:off x="696240" y="257760"/>
            <a:ext cx="6864120" cy="148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marL="3400560">
              <a:lnSpc>
                <a:spcPct val="100000"/>
              </a:lnSpc>
              <a:buNone/>
            </a:pP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П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ЦС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П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"Эн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ер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г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я"</a:t>
            </a:r>
            <a:endParaRPr b="0" lang="ru-RU" sz="155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ru-RU" sz="1850" spc="-1" strike="noStrike">
              <a:latin typeface="Arial"/>
            </a:endParaRPr>
          </a:p>
          <a:p>
            <a:pPr marL="12600" indent="104760">
              <a:lnSpc>
                <a:spcPct val="102000"/>
              </a:lnSpc>
              <a:buNone/>
              <a:tabLst>
                <a:tab algn="l" pos="0"/>
              </a:tabLst>
            </a:pPr>
            <a:r>
              <a:rPr b="1" lang="ru-RU" sz="1550" spc="4" strike="noStrike">
                <a:solidFill>
                  <a:srgbClr val="000000"/>
                </a:solidFill>
                <a:latin typeface="Times New Roman"/>
              </a:rPr>
              <a:t>БА</a:t>
            </a:r>
            <a:r>
              <a:rPr b="1" lang="ru-RU" sz="1550" spc="18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1" lang="ru-RU" sz="1550" spc="-1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1" lang="ru-RU" sz="1550" spc="4" strike="noStrike">
                <a:solidFill>
                  <a:srgbClr val="000000"/>
                </a:solidFill>
                <a:latin typeface="Times New Roman"/>
              </a:rPr>
              <a:t>ЕР-К-Р</a:t>
            </a:r>
            <a:r>
              <a:rPr b="1" lang="ru-RU" sz="155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1" lang="ru-RU" sz="1550" spc="12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1" lang="ru-RU" sz="1550" spc="-7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1" lang="ru-RU" sz="1550" spc="9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1" lang="ru-RU" sz="1550" spc="12" strike="noStrike">
                <a:solidFill>
                  <a:srgbClr val="000000"/>
                </a:solidFill>
                <a:latin typeface="Times New Roman"/>
              </a:rPr>
              <a:t>ЫЙ</a:t>
            </a:r>
            <a:r>
              <a:rPr b="1" lang="ru-RU" sz="1550" spc="-1" strike="noStrike">
                <a:solidFill>
                  <a:srgbClr val="000000"/>
                </a:solidFill>
                <a:latin typeface="Times New Roman"/>
              </a:rPr>
              <a:t>.</a:t>
            </a:r>
            <a:r>
              <a:rPr b="1" lang="ru-RU" sz="1550" spc="2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Мо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льн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ы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й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у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ле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ст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ойкий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2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щ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Бр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5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кл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асс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з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ащ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ы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.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 К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о-ко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пози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ный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2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щ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с ун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ьной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ко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рукц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й,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ко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ор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поз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ол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ет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из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ть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га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риты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2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и кл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ас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з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550" spc="18" strike="noStrike">
                <a:solidFill>
                  <a:srgbClr val="000000"/>
                </a:solidFill>
                <a:latin typeface="Times New Roman"/>
              </a:rPr>
              <a:t>щ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иты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у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ес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тойк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г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18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фа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у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ru-RU" sz="1550" spc="-1" strike="noStrike">
              <a:latin typeface="Arial"/>
            </a:endParaRPr>
          </a:p>
        </p:txBody>
      </p:sp>
      <p:sp>
        <p:nvSpPr>
          <p:cNvPr id="173" name="object 4"/>
          <p:cNvSpPr/>
          <p:nvPr/>
        </p:nvSpPr>
        <p:spPr>
          <a:xfrm>
            <a:off x="3233520" y="2914920"/>
            <a:ext cx="5952240" cy="168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marL="12600" indent="148680">
              <a:lnSpc>
                <a:spcPct val="102000"/>
              </a:lnSpc>
              <a:buNone/>
              <a:tabLst>
                <a:tab algn="l" pos="0"/>
              </a:tabLst>
            </a:pPr>
            <a:r>
              <a:rPr b="1" lang="ru-RU" sz="1550" spc="4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1" lang="ru-RU" sz="155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1" lang="ru-RU" sz="1550" spc="4" strike="noStrike">
                <a:solidFill>
                  <a:srgbClr val="000000"/>
                </a:solidFill>
                <a:latin typeface="Times New Roman"/>
              </a:rPr>
              <a:t>гул</a:t>
            </a:r>
            <a:r>
              <a:rPr b="1" lang="ru-RU" sz="1550" spc="-1" strike="noStrike">
                <a:solidFill>
                  <a:srgbClr val="000000"/>
                </a:solidFill>
                <a:latin typeface="Times New Roman"/>
              </a:rPr>
              <a:t>ируе</a:t>
            </a:r>
            <a:r>
              <a:rPr b="1" lang="ru-RU" sz="1550" spc="9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1" lang="ru-RU" sz="1550" spc="12" strike="noStrike">
                <a:solidFill>
                  <a:srgbClr val="000000"/>
                </a:solidFill>
                <a:latin typeface="Times New Roman"/>
              </a:rPr>
              <a:t>ы</a:t>
            </a:r>
            <a:r>
              <a:rPr b="1" lang="ru-RU" sz="1550" spc="4" strike="noStrike">
                <a:solidFill>
                  <a:srgbClr val="000000"/>
                </a:solidFill>
                <a:latin typeface="Times New Roman"/>
              </a:rPr>
              <a:t>й</a:t>
            </a:r>
            <a:r>
              <a:rPr b="1" lang="ru-RU" sz="155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1" lang="ru-RU" sz="1550" spc="4" strike="noStrike">
                <a:solidFill>
                  <a:srgbClr val="000000"/>
                </a:solidFill>
                <a:latin typeface="Times New Roman"/>
              </a:rPr>
              <a:t>уро</a:t>
            </a:r>
            <a:r>
              <a:rPr b="1" lang="ru-RU" sz="1550" spc="-1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1" lang="ru-RU" sz="155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1" lang="ru-RU" sz="1550" spc="-1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1" lang="ru-RU" sz="1550" spc="4" strike="noStrike">
                <a:solidFill>
                  <a:srgbClr val="000000"/>
                </a:solidFill>
                <a:latin typeface="Times New Roman"/>
              </a:rPr>
              <a:t>ь</a:t>
            </a:r>
            <a:r>
              <a:rPr b="1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1" lang="ru-RU" sz="15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1" lang="ru-RU" sz="1550" spc="4" strike="noStrike">
                <a:solidFill>
                  <a:srgbClr val="000000"/>
                </a:solidFill>
                <a:latin typeface="Times New Roman"/>
              </a:rPr>
              <a:t>защ</a:t>
            </a:r>
            <a:r>
              <a:rPr b="1" lang="ru-RU" sz="1550" spc="9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1" lang="ru-RU" sz="1550" spc="4" strike="noStrike">
                <a:solidFill>
                  <a:srgbClr val="000000"/>
                </a:solidFill>
                <a:latin typeface="Times New Roman"/>
              </a:rPr>
              <a:t>ты:</a:t>
            </a:r>
            <a:r>
              <a:rPr b="1" lang="ru-RU" sz="1550" spc="-216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ъ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ем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ы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й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з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550" spc="18" strike="noStrike">
                <a:solidFill>
                  <a:srgbClr val="000000"/>
                </a:solidFill>
                <a:latin typeface="Times New Roman"/>
              </a:rPr>
              <a:t>щ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ит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ый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2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фа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ук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лож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нн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со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ст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оя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ии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ес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ч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ив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18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з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550" spc="18" strike="noStrike">
                <a:solidFill>
                  <a:srgbClr val="000000"/>
                </a:solidFill>
                <a:latin typeface="Times New Roman"/>
              </a:rPr>
              <a:t>щ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иту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18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по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Бр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5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сс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у.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 р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з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ж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нном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18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ви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д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пло</a:t>
            </a:r>
            <a:r>
              <a:rPr b="0" lang="ru-RU" sz="1550" spc="18" strike="noStrike">
                <a:solidFill>
                  <a:srgbClr val="000000"/>
                </a:solidFill>
                <a:latin typeface="Times New Roman"/>
              </a:rPr>
              <a:t>щ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д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ь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з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ащиты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фа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ука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 у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ли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ч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ае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18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д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во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,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 и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ес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ч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ае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18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Бр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кл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з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ащит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ы.</a:t>
            </a:r>
            <a:endParaRPr b="0" lang="ru-RU" sz="1550" spc="-1" strike="noStrike">
              <a:latin typeface="Arial"/>
            </a:endParaRPr>
          </a:p>
          <a:p>
            <a:pPr marL="12600" indent="148680">
              <a:lnSpc>
                <a:spcPct val="102000"/>
              </a:lnSpc>
              <a:spcBef>
                <a:spcPts val="34"/>
              </a:spcBef>
              <a:buNone/>
              <a:tabLst>
                <a:tab algn="l" pos="0"/>
              </a:tabLst>
            </a:pP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 ко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пл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кт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18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по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ки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вхо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д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ъ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ем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ных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18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он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ес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кла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Бр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Бр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4 кл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ов з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ащиты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.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 И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х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д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из по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ста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нн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й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вой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з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д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ч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,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отр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у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д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при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18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еше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ние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2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ы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оре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ро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те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кл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ru-RU" sz="155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object 2"/>
          <p:cNvSpPr/>
          <p:nvPr/>
        </p:nvSpPr>
        <p:spPr>
          <a:xfrm>
            <a:off x="619200" y="1171080"/>
            <a:ext cx="1513800" cy="41140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75" name="object 3"/>
          <p:cNvSpPr/>
          <p:nvPr/>
        </p:nvSpPr>
        <p:spPr>
          <a:xfrm>
            <a:off x="2552400" y="2390760"/>
            <a:ext cx="1238400" cy="590760"/>
          </a:xfrm>
          <a:custGeom>
            <a:avLst/>
            <a:gdLst/>
            <a:ahLst/>
            <a:rect l="l" t="t" r="r" b="b"/>
            <a:pathLst>
              <a:path w="1238885" h="591185">
                <a:moveTo>
                  <a:pt x="943559" y="0"/>
                </a:moveTo>
                <a:lnTo>
                  <a:pt x="943559" y="147599"/>
                </a:lnTo>
                <a:lnTo>
                  <a:pt x="0" y="147599"/>
                </a:lnTo>
                <a:lnTo>
                  <a:pt x="0" y="443153"/>
                </a:lnTo>
                <a:lnTo>
                  <a:pt x="943559" y="443153"/>
                </a:lnTo>
                <a:lnTo>
                  <a:pt x="943559" y="590753"/>
                </a:lnTo>
                <a:lnTo>
                  <a:pt x="1238770" y="295554"/>
                </a:lnTo>
                <a:lnTo>
                  <a:pt x="943559" y="0"/>
                </a:lnTo>
                <a:close/>
              </a:path>
            </a:pathLst>
          </a:custGeom>
          <a:solidFill>
            <a:srgbClr val="8fc12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76" name="object 4"/>
          <p:cNvSpPr/>
          <p:nvPr/>
        </p:nvSpPr>
        <p:spPr>
          <a:xfrm>
            <a:off x="2552400" y="2390760"/>
            <a:ext cx="1238400" cy="590760"/>
          </a:xfrm>
          <a:custGeom>
            <a:avLst/>
            <a:gdLst/>
            <a:ahLst/>
            <a:rect l="l" t="t" r="r" b="b"/>
            <a:pathLst>
              <a:path w="1238885" h="591185">
                <a:moveTo>
                  <a:pt x="0" y="147599"/>
                </a:moveTo>
                <a:lnTo>
                  <a:pt x="943559" y="147599"/>
                </a:lnTo>
                <a:lnTo>
                  <a:pt x="943559" y="0"/>
                </a:lnTo>
                <a:lnTo>
                  <a:pt x="1238770" y="295554"/>
                </a:lnTo>
                <a:lnTo>
                  <a:pt x="943559" y="590753"/>
                </a:lnTo>
                <a:lnTo>
                  <a:pt x="943559" y="443153"/>
                </a:lnTo>
                <a:lnTo>
                  <a:pt x="0" y="443153"/>
                </a:lnTo>
                <a:lnTo>
                  <a:pt x="0" y="147599"/>
                </a:lnTo>
                <a:close/>
              </a:path>
            </a:pathLst>
          </a:custGeom>
          <a:noFill/>
          <a:ln w="18719">
            <a:solidFill>
              <a:srgbClr val="394f09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77" name="object 5"/>
          <p:cNvSpPr/>
          <p:nvPr/>
        </p:nvSpPr>
        <p:spPr>
          <a:xfrm>
            <a:off x="4172040" y="1171080"/>
            <a:ext cx="1590120" cy="4114080"/>
          </a:xfrm>
          <a:prstGeom prst="rect">
            <a:avLst/>
          </a:prstGeom>
          <a:blipFill rotWithShape="0">
            <a:blip r:embed="rId2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78" name="object 6"/>
          <p:cNvSpPr/>
          <p:nvPr/>
        </p:nvSpPr>
        <p:spPr>
          <a:xfrm>
            <a:off x="166320" y="5415480"/>
            <a:ext cx="2731320" cy="1430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marL="12600" indent="14724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З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ащ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тн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ы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й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18" strike="noStrike">
                <a:solidFill>
                  <a:srgbClr val="000000"/>
                </a:solidFill>
                <a:latin typeface="Times New Roman"/>
              </a:rPr>
              <a:t>ф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у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 в р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з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ож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нном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18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ст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оянии</a:t>
            </a:r>
            <a:endParaRPr b="0" lang="ru-RU" sz="1550" spc="-1" strike="noStrike">
              <a:latin typeface="Arial"/>
            </a:endParaRPr>
          </a:p>
          <a:p>
            <a:pPr marL="12600" indent="147240">
              <a:lnSpc>
                <a:spcPct val="100000"/>
              </a:lnSpc>
              <a:spcBef>
                <a:spcPts val="99"/>
              </a:spcBef>
              <a:buNone/>
              <a:tabLst>
                <a:tab algn="l" pos="0"/>
              </a:tabLst>
            </a:pP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-Кл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ас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з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550" spc="18" strike="noStrike">
                <a:solidFill>
                  <a:srgbClr val="000000"/>
                </a:solidFill>
                <a:latin typeface="Times New Roman"/>
              </a:rPr>
              <a:t>щ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ты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18" strike="noStrike">
                <a:solidFill>
                  <a:srgbClr val="000000"/>
                </a:solidFill>
                <a:latin typeface="Times New Roman"/>
              </a:rPr>
              <a:t>щ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а -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5</a:t>
            </a:r>
            <a:endParaRPr b="0" lang="ru-RU" sz="1550" spc="-1" strike="noStrike">
              <a:latin typeface="Arial"/>
            </a:endParaRPr>
          </a:p>
          <a:p>
            <a:pPr marL="12600" indent="147240">
              <a:lnSpc>
                <a:spcPct val="100000"/>
              </a:lnSpc>
              <a:spcBef>
                <a:spcPts val="11"/>
              </a:spcBef>
              <a:buNone/>
              <a:tabLst>
                <a:tab algn="l" pos="0"/>
              </a:tabLst>
            </a:pP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-Кл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ас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з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550" spc="18" strike="noStrike">
                <a:solidFill>
                  <a:srgbClr val="000000"/>
                </a:solidFill>
                <a:latin typeface="Times New Roman"/>
              </a:rPr>
              <a:t>щ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ты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18" strike="noStrike">
                <a:solidFill>
                  <a:srgbClr val="000000"/>
                </a:solidFill>
                <a:latin typeface="Times New Roman"/>
              </a:rPr>
              <a:t>ф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ртука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-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Бр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2</a:t>
            </a:r>
            <a:endParaRPr b="0" lang="ru-RU" sz="1550" spc="-1" strike="noStrike">
              <a:latin typeface="Arial"/>
            </a:endParaRPr>
          </a:p>
        </p:txBody>
      </p:sp>
      <p:sp>
        <p:nvSpPr>
          <p:cNvPr id="179" name="object 7"/>
          <p:cNvSpPr/>
          <p:nvPr/>
        </p:nvSpPr>
        <p:spPr>
          <a:xfrm>
            <a:off x="5952960" y="2390760"/>
            <a:ext cx="1238400" cy="590760"/>
          </a:xfrm>
          <a:custGeom>
            <a:avLst/>
            <a:gdLst/>
            <a:ahLst/>
            <a:rect l="l" t="t" r="r" b="b"/>
            <a:pathLst>
              <a:path w="1238884" h="591185">
                <a:moveTo>
                  <a:pt x="943203" y="0"/>
                </a:moveTo>
                <a:lnTo>
                  <a:pt x="943203" y="147599"/>
                </a:lnTo>
                <a:lnTo>
                  <a:pt x="0" y="147599"/>
                </a:lnTo>
                <a:lnTo>
                  <a:pt x="0" y="443153"/>
                </a:lnTo>
                <a:lnTo>
                  <a:pt x="943203" y="443153"/>
                </a:lnTo>
                <a:lnTo>
                  <a:pt x="943203" y="590753"/>
                </a:lnTo>
                <a:lnTo>
                  <a:pt x="1238758" y="295554"/>
                </a:lnTo>
                <a:lnTo>
                  <a:pt x="943203" y="0"/>
                </a:lnTo>
                <a:close/>
              </a:path>
            </a:pathLst>
          </a:custGeom>
          <a:solidFill>
            <a:srgbClr val="8fc12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0" name="object 8"/>
          <p:cNvSpPr/>
          <p:nvPr/>
        </p:nvSpPr>
        <p:spPr>
          <a:xfrm>
            <a:off x="5952960" y="2390760"/>
            <a:ext cx="1238400" cy="590760"/>
          </a:xfrm>
          <a:custGeom>
            <a:avLst/>
            <a:gdLst/>
            <a:ahLst/>
            <a:rect l="l" t="t" r="r" b="b"/>
            <a:pathLst>
              <a:path w="1238884" h="591185">
                <a:moveTo>
                  <a:pt x="0" y="147599"/>
                </a:moveTo>
                <a:lnTo>
                  <a:pt x="943203" y="147599"/>
                </a:lnTo>
                <a:lnTo>
                  <a:pt x="943203" y="0"/>
                </a:lnTo>
                <a:lnTo>
                  <a:pt x="1238758" y="295554"/>
                </a:lnTo>
                <a:lnTo>
                  <a:pt x="943203" y="590753"/>
                </a:lnTo>
                <a:lnTo>
                  <a:pt x="943203" y="443153"/>
                </a:lnTo>
                <a:lnTo>
                  <a:pt x="0" y="443153"/>
                </a:lnTo>
                <a:lnTo>
                  <a:pt x="0" y="147599"/>
                </a:lnTo>
                <a:close/>
              </a:path>
            </a:pathLst>
          </a:custGeom>
          <a:noFill/>
          <a:ln w="18719">
            <a:solidFill>
              <a:srgbClr val="394f09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81" name="object 9"/>
          <p:cNvSpPr/>
          <p:nvPr/>
        </p:nvSpPr>
        <p:spPr>
          <a:xfrm>
            <a:off x="7972560" y="1171080"/>
            <a:ext cx="1590120" cy="4114080"/>
          </a:xfrm>
          <a:prstGeom prst="rect">
            <a:avLst/>
          </a:prstGeom>
          <a:blipFill rotWithShape="0">
            <a:blip r:embed="rId3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2" name="object 10"/>
          <p:cNvSpPr/>
          <p:nvPr/>
        </p:nvSpPr>
        <p:spPr>
          <a:xfrm>
            <a:off x="3673080" y="148680"/>
            <a:ext cx="2971440" cy="682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marL="537840">
              <a:lnSpc>
                <a:spcPct val="100000"/>
              </a:lnSpc>
              <a:buNone/>
            </a:pP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П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ЦС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П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"Эн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рги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"</a:t>
            </a:r>
            <a:endParaRPr b="0" lang="ru-RU" sz="155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7"/>
              </a:spcBef>
              <a:buNone/>
            </a:pPr>
            <a:endParaRPr b="0" lang="ru-RU" sz="1350" spc="-1" strike="noStrike">
              <a:latin typeface="Arial"/>
            </a:endParaRPr>
          </a:p>
          <a:p>
            <a:pPr marL="12600">
              <a:lnSpc>
                <a:spcPct val="100000"/>
              </a:lnSpc>
              <a:buNone/>
            </a:pPr>
            <a:r>
              <a:rPr b="1" lang="ru-RU" sz="1550" spc="4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1" lang="ru-RU" sz="155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1" lang="ru-RU" sz="1550" spc="4" strike="noStrike">
                <a:solidFill>
                  <a:srgbClr val="000000"/>
                </a:solidFill>
                <a:latin typeface="Times New Roman"/>
              </a:rPr>
              <a:t>гу</a:t>
            </a:r>
            <a:r>
              <a:rPr b="1" lang="ru-RU" sz="1550" spc="-7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1" lang="ru-RU" sz="1550" spc="9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1" lang="ru-RU" sz="1550" spc="-7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1" lang="ru-RU" sz="1550" spc="9" strike="noStrike">
                <a:solidFill>
                  <a:srgbClr val="000000"/>
                </a:solidFill>
                <a:latin typeface="Times New Roman"/>
              </a:rPr>
              <a:t>у</a:t>
            </a:r>
            <a:r>
              <a:rPr b="1" lang="ru-RU" sz="1550" spc="-1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1" lang="ru-RU" sz="1550" spc="9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1" lang="ru-RU" sz="1550" spc="12" strike="noStrike">
                <a:solidFill>
                  <a:srgbClr val="000000"/>
                </a:solidFill>
                <a:latin typeface="Times New Roman"/>
              </a:rPr>
              <a:t>ы</a:t>
            </a:r>
            <a:r>
              <a:rPr b="1" lang="ru-RU" sz="1550" spc="4" strike="noStrike">
                <a:solidFill>
                  <a:srgbClr val="000000"/>
                </a:solidFill>
                <a:latin typeface="Times New Roman"/>
              </a:rPr>
              <a:t>й</a:t>
            </a:r>
            <a:r>
              <a:rPr b="1" lang="ru-RU" sz="155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1" lang="ru-RU" sz="1550" spc="4" strike="noStrike">
                <a:solidFill>
                  <a:srgbClr val="000000"/>
                </a:solidFill>
                <a:latin typeface="Times New Roman"/>
              </a:rPr>
              <a:t>уро</a:t>
            </a:r>
            <a:r>
              <a:rPr b="1" lang="ru-RU" sz="1550" spc="-1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1" lang="ru-RU" sz="155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1" lang="ru-RU" sz="1550" spc="-1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1" lang="ru-RU" sz="1550" spc="4" strike="noStrike">
                <a:solidFill>
                  <a:srgbClr val="000000"/>
                </a:solidFill>
                <a:latin typeface="Times New Roman"/>
              </a:rPr>
              <a:t>ь</a:t>
            </a:r>
            <a:r>
              <a:rPr b="1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1" lang="ru-RU" sz="15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1" lang="ru-RU" sz="1550" spc="4" strike="noStrike">
                <a:solidFill>
                  <a:srgbClr val="000000"/>
                </a:solidFill>
                <a:latin typeface="Times New Roman"/>
              </a:rPr>
              <a:t>защиты</a:t>
            </a:r>
            <a:endParaRPr b="0" lang="ru-RU" sz="1550" spc="-1" strike="noStrike">
              <a:latin typeface="Arial"/>
            </a:endParaRPr>
          </a:p>
        </p:txBody>
      </p:sp>
      <p:sp>
        <p:nvSpPr>
          <p:cNvPr id="183" name="object 11"/>
          <p:cNvSpPr/>
          <p:nvPr/>
        </p:nvSpPr>
        <p:spPr>
          <a:xfrm>
            <a:off x="3930840" y="5367240"/>
            <a:ext cx="2424600" cy="1679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marL="12600" indent="14652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За</a:t>
            </a:r>
            <a:r>
              <a:rPr b="0" lang="ru-RU" sz="1550" spc="18" strike="noStrike">
                <a:solidFill>
                  <a:srgbClr val="000000"/>
                </a:solidFill>
                <a:latin typeface="Times New Roman"/>
              </a:rPr>
              <a:t>щ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ы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й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фа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ук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сл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ж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нном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18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ст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оянии</a:t>
            </a:r>
            <a:endParaRPr b="0" lang="ru-RU" sz="1550" spc="-1" strike="noStrike">
              <a:latin typeface="Arial"/>
            </a:endParaRPr>
          </a:p>
          <a:p>
            <a:pPr marL="12600" indent="146520">
              <a:lnSpc>
                <a:spcPct val="100000"/>
              </a:lnSpc>
              <a:spcBef>
                <a:spcPts val="99"/>
              </a:spcBef>
              <a:buNone/>
              <a:tabLst>
                <a:tab algn="l" pos="0"/>
              </a:tabLst>
            </a:pP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-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Кл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ас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з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ащиты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18" strike="noStrike">
                <a:solidFill>
                  <a:srgbClr val="000000"/>
                </a:solidFill>
                <a:latin typeface="Times New Roman"/>
              </a:rPr>
              <a:t>щ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ита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-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Бр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5</a:t>
            </a:r>
            <a:endParaRPr b="0" lang="ru-RU" sz="1550" spc="-1" strike="noStrike">
              <a:latin typeface="Arial"/>
            </a:endParaRPr>
          </a:p>
          <a:p>
            <a:pPr marL="12600" indent="146520">
              <a:lnSpc>
                <a:spcPct val="100000"/>
              </a:lnSpc>
              <a:spcBef>
                <a:spcPts val="11"/>
              </a:spcBef>
              <a:buNone/>
              <a:tabLst>
                <a:tab algn="l" pos="0"/>
              </a:tabLst>
            </a:pP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-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Кл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ас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з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ащиты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фа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ука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-</a:t>
            </a:r>
            <a:endParaRPr b="0" lang="ru-RU" sz="1550" spc="-1" strike="noStrike">
              <a:latin typeface="Arial"/>
            </a:endParaRPr>
          </a:p>
          <a:p>
            <a:pPr marL="12600" indent="146520">
              <a:lnSpc>
                <a:spcPct val="100000"/>
              </a:lnSpc>
              <a:spcBef>
                <a:spcPts val="96"/>
              </a:spcBef>
              <a:buNone/>
              <a:tabLst>
                <a:tab algn="l" pos="0"/>
              </a:tabLst>
            </a:pP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Бр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5</a:t>
            </a:r>
            <a:endParaRPr b="0" lang="ru-RU" sz="1550" spc="-1" strike="noStrike">
              <a:latin typeface="Arial"/>
            </a:endParaRPr>
          </a:p>
        </p:txBody>
      </p:sp>
      <p:sp>
        <p:nvSpPr>
          <p:cNvPr id="184" name="object 12"/>
          <p:cNvSpPr/>
          <p:nvPr/>
        </p:nvSpPr>
        <p:spPr>
          <a:xfrm>
            <a:off x="7920000" y="5363280"/>
            <a:ext cx="2424600" cy="473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marL="160560">
              <a:lnSpc>
                <a:spcPct val="100000"/>
              </a:lnSpc>
              <a:buNone/>
            </a:pP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з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фа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ука</a:t>
            </a:r>
            <a:endParaRPr b="0" lang="ru-RU" sz="1550" spc="-1" strike="noStrike">
              <a:latin typeface="Arial"/>
            </a:endParaRPr>
          </a:p>
          <a:p>
            <a:pPr marL="12600">
              <a:lnSpc>
                <a:spcPct val="100000"/>
              </a:lnSpc>
              <a:spcBef>
                <a:spcPts val="11"/>
              </a:spcBef>
              <a:buNone/>
            </a:pP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-Кл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ас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з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550" spc="18" strike="noStrike">
                <a:solidFill>
                  <a:srgbClr val="000000"/>
                </a:solidFill>
                <a:latin typeface="Times New Roman"/>
              </a:rPr>
              <a:t>щ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ты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щит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а -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5</a:t>
            </a:r>
            <a:endParaRPr b="0" lang="ru-RU" sz="155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object 2"/>
          <p:cNvSpPr/>
          <p:nvPr/>
        </p:nvSpPr>
        <p:spPr>
          <a:xfrm>
            <a:off x="6172200" y="1295280"/>
            <a:ext cx="5648040" cy="369072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6" name="object 3"/>
          <p:cNvSpPr/>
          <p:nvPr/>
        </p:nvSpPr>
        <p:spPr>
          <a:xfrm>
            <a:off x="304920" y="1379160"/>
            <a:ext cx="8185320" cy="3866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marL="12600" indent="104040" algn="just">
              <a:lnSpc>
                <a:spcPct val="102000"/>
              </a:lnSpc>
              <a:buNone/>
              <a:tabLst>
                <a:tab algn="l" pos="0"/>
              </a:tabLst>
            </a:pPr>
            <a:r>
              <a:rPr b="1" lang="ru-RU" sz="1800" spc="-1" strike="noStrike">
                <a:solidFill>
                  <a:srgbClr val="3f3f3f"/>
                </a:solidFill>
                <a:latin typeface="Times New Roman"/>
              </a:rPr>
              <a:t>Уни</a:t>
            </a:r>
            <a:r>
              <a:rPr b="1" lang="ru-RU" sz="1800" spc="9" strike="noStrike">
                <a:solidFill>
                  <a:srgbClr val="3f3f3f"/>
                </a:solidFill>
                <a:latin typeface="Times New Roman"/>
              </a:rPr>
              <a:t>к</a:t>
            </a:r>
            <a:r>
              <a:rPr b="1" lang="ru-RU" sz="1800" spc="4" strike="noStrike">
                <a:solidFill>
                  <a:srgbClr val="3f3f3f"/>
                </a:solidFill>
                <a:latin typeface="Times New Roman"/>
              </a:rPr>
              <a:t>аль</a:t>
            </a:r>
            <a:r>
              <a:rPr b="1" lang="ru-RU" sz="1800" spc="-1" strike="noStrike">
                <a:solidFill>
                  <a:srgbClr val="3f3f3f"/>
                </a:solidFill>
                <a:latin typeface="Times New Roman"/>
              </a:rPr>
              <a:t>н</a:t>
            </a:r>
            <a:r>
              <a:rPr b="1" lang="ru-RU" sz="1800" spc="12" strike="noStrike">
                <a:solidFill>
                  <a:srgbClr val="3f3f3f"/>
                </a:solidFill>
                <a:latin typeface="Times New Roman"/>
              </a:rPr>
              <a:t>ы</a:t>
            </a:r>
            <a:r>
              <a:rPr b="1" lang="ru-RU" sz="1800" spc="4" strike="noStrike">
                <a:solidFill>
                  <a:srgbClr val="3f3f3f"/>
                </a:solidFill>
                <a:latin typeface="Times New Roman"/>
              </a:rPr>
              <a:t>й</a:t>
            </a:r>
            <a:r>
              <a:rPr b="1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1" lang="ru-RU" sz="1800" spc="9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1" lang="ru-RU" sz="1800" spc="4" strike="noStrike">
                <a:solidFill>
                  <a:srgbClr val="3f3f3f"/>
                </a:solidFill>
                <a:latin typeface="Times New Roman"/>
              </a:rPr>
              <a:t>в </a:t>
            </a:r>
            <a:r>
              <a:rPr b="1" lang="ru-RU" sz="1800" spc="9" strike="noStrike">
                <a:solidFill>
                  <a:srgbClr val="3f3f3f"/>
                </a:solidFill>
                <a:latin typeface="Times New Roman"/>
              </a:rPr>
              <a:t>с</a:t>
            </a:r>
            <a:r>
              <a:rPr b="1" lang="ru-RU" sz="1800" spc="-1" strike="noStrike">
                <a:solidFill>
                  <a:srgbClr val="3f3f3f"/>
                </a:solidFill>
                <a:latin typeface="Times New Roman"/>
              </a:rPr>
              <a:t>в</a:t>
            </a:r>
            <a:r>
              <a:rPr b="1" lang="ru-RU" sz="1800" spc="4" strike="noStrike">
                <a:solidFill>
                  <a:srgbClr val="3f3f3f"/>
                </a:solidFill>
                <a:latin typeface="Times New Roman"/>
              </a:rPr>
              <a:t>о</a:t>
            </a:r>
            <a:r>
              <a:rPr b="1" lang="ru-RU" sz="1800" spc="9" strike="noStrike">
                <a:solidFill>
                  <a:srgbClr val="3f3f3f"/>
                </a:solidFill>
                <a:latin typeface="Times New Roman"/>
              </a:rPr>
              <a:t>е</a:t>
            </a:r>
            <a:r>
              <a:rPr b="1" lang="ru-RU" sz="1800" spc="4" strike="noStrike">
                <a:solidFill>
                  <a:srgbClr val="3f3f3f"/>
                </a:solidFill>
                <a:latin typeface="Times New Roman"/>
              </a:rPr>
              <a:t>й</a:t>
            </a:r>
            <a:r>
              <a:rPr b="1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1" lang="ru-RU" sz="1800" spc="9" strike="noStrike">
                <a:solidFill>
                  <a:srgbClr val="3f3f3f"/>
                </a:solidFill>
                <a:latin typeface="Times New Roman"/>
              </a:rPr>
              <a:t>о</a:t>
            </a:r>
            <a:r>
              <a:rPr b="1" lang="ru-RU" sz="1800" spc="4" strike="noStrike">
                <a:solidFill>
                  <a:srgbClr val="3f3f3f"/>
                </a:solidFill>
                <a:latin typeface="Times New Roman"/>
              </a:rPr>
              <a:t>бла</a:t>
            </a:r>
            <a:r>
              <a:rPr b="1" lang="ru-RU" sz="1800" spc="9" strike="noStrike">
                <a:solidFill>
                  <a:srgbClr val="3f3f3f"/>
                </a:solidFill>
                <a:latin typeface="Times New Roman"/>
              </a:rPr>
              <a:t>с</a:t>
            </a:r>
            <a:r>
              <a:rPr b="1" lang="ru-RU" sz="1800" spc="4" strike="noStrike">
                <a:solidFill>
                  <a:srgbClr val="3f3f3f"/>
                </a:solidFill>
                <a:latin typeface="Times New Roman"/>
              </a:rPr>
              <a:t>т</a:t>
            </a:r>
            <a:r>
              <a:rPr b="1" lang="ru-RU" sz="1800" spc="-1" strike="noStrike">
                <a:solidFill>
                  <a:srgbClr val="3f3f3f"/>
                </a:solidFill>
                <a:latin typeface="Times New Roman"/>
              </a:rPr>
              <a:t>и</a:t>
            </a:r>
            <a:r>
              <a:rPr b="1" lang="ru-RU" sz="1800" spc="4" strike="noStrike">
                <a:solidFill>
                  <a:srgbClr val="3f3f3f"/>
                </a:solidFill>
                <a:latin typeface="Times New Roman"/>
              </a:rPr>
              <a:t>:</a:t>
            </a:r>
            <a:r>
              <a:rPr b="1" lang="ru-RU" sz="1800" spc="38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з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а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да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ч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и, с</a:t>
            </a:r>
            <a:r>
              <a:rPr b="0" lang="ru-RU" sz="1800" spc="12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-7" strike="noStrike">
                <a:solidFill>
                  <a:srgbClr val="3f3f3f"/>
                </a:solidFill>
                <a:latin typeface="Times New Roman"/>
              </a:rPr>
              <a:t>к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о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то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р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ы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м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и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«Б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кл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р-К-Р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 ма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л</a:t>
            </a:r>
            <a:r>
              <a:rPr b="0" lang="ru-RU" sz="1800" spc="12" strike="noStrike">
                <a:solidFill>
                  <a:srgbClr val="3f3f3f"/>
                </a:solidFill>
                <a:latin typeface="Times New Roman"/>
              </a:rPr>
              <a:t>ы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й»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 с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п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р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вля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ет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ся</a:t>
            </a:r>
            <a:r>
              <a:rPr b="0" lang="ru-RU" sz="1800" spc="-7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лу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ч</a:t>
            </a:r>
            <a:r>
              <a:rPr b="0" lang="ru-RU" sz="1800" spc="18" strike="noStrike">
                <a:solidFill>
                  <a:srgbClr val="3f3f3f"/>
                </a:solidFill>
                <a:latin typeface="Times New Roman"/>
              </a:rPr>
              <a:t>ш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е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,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ч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м</a:t>
            </a:r>
            <a:r>
              <a:rPr b="0" lang="ru-RU" sz="1800" spc="12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-7" strike="noStrike">
                <a:solidFill>
                  <a:srgbClr val="3f3f3f"/>
                </a:solidFill>
                <a:latin typeface="Times New Roman"/>
              </a:rPr>
              <a:t>в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с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е 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с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у</a:t>
            </a:r>
            <a:r>
              <a:rPr b="0" lang="ru-RU" sz="1800" spc="18" strike="noStrike">
                <a:solidFill>
                  <a:srgbClr val="3f3f3f"/>
                </a:solidFill>
                <a:latin typeface="Times New Roman"/>
              </a:rPr>
              <a:t>щ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е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с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т</a:t>
            </a:r>
            <a:r>
              <a:rPr b="0" lang="ru-RU" sz="1800" spc="-7" strike="noStrike">
                <a:solidFill>
                  <a:srgbClr val="3f3f3f"/>
                </a:solidFill>
                <a:latin typeface="Times New Roman"/>
              </a:rPr>
              <a:t>в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у</a:t>
            </a:r>
            <a:r>
              <a:rPr b="0" lang="ru-RU" sz="1800" spc="12" strike="noStrike">
                <a:solidFill>
                  <a:srgbClr val="3f3f3f"/>
                </a:solidFill>
                <a:latin typeface="Times New Roman"/>
              </a:rPr>
              <a:t>ю</a:t>
            </a:r>
            <a:r>
              <a:rPr b="0" lang="ru-RU" sz="1800" spc="18" strike="noStrike">
                <a:solidFill>
                  <a:srgbClr val="3f3f3f"/>
                </a:solidFill>
                <a:latin typeface="Times New Roman"/>
              </a:rPr>
              <a:t>щ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ие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12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с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его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д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ня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 а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н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логи: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12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б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ыс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тр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я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18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-7" strike="noStrike">
                <a:solidFill>
                  <a:srgbClr val="3f3f3f"/>
                </a:solidFill>
                <a:latin typeface="Times New Roman"/>
              </a:rPr>
              <a:t>в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ыса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д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ка из 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а</a:t>
            </a:r>
            <a:r>
              <a:rPr b="0" lang="ru-RU" sz="1800" spc="-7" strike="noStrike">
                <a:solidFill>
                  <a:srgbClr val="3f3f3f"/>
                </a:solidFill>
                <a:latin typeface="Times New Roman"/>
              </a:rPr>
              <a:t>в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т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о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т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р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н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с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по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р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т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а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, д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о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см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о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т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р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вт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о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тр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н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с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п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о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рт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а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, </a:t>
            </a:r>
            <a:r>
              <a:rPr b="0" lang="ru-RU" sz="1800" spc="12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пр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о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ход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12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по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у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з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ким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18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кор</a:t>
            </a:r>
            <a:r>
              <a:rPr b="0" lang="ru-RU" sz="1800" spc="12" strike="noStrike">
                <a:solidFill>
                  <a:srgbClr val="3f3f3f"/>
                </a:solidFill>
                <a:latin typeface="Times New Roman"/>
              </a:rPr>
              <a:t>и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д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ор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м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18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и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л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ес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тн</a:t>
            </a:r>
            <a:r>
              <a:rPr b="0" lang="ru-RU" sz="1800" spc="12" strike="noStrike">
                <a:solidFill>
                  <a:srgbClr val="3f3f3f"/>
                </a:solidFill>
                <a:latin typeface="Times New Roman"/>
              </a:rPr>
              <a:t>и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ц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ам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,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 п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р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ед</a:t>
            </a:r>
            <a:r>
              <a:rPr b="0" lang="ru-RU" sz="1800" spc="-7" strike="noStrike">
                <a:solidFill>
                  <a:srgbClr val="3f3f3f"/>
                </a:solidFill>
                <a:latin typeface="Times New Roman"/>
              </a:rPr>
              <a:t>в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иж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н</a:t>
            </a:r>
            <a:r>
              <a:rPr b="0" lang="ru-RU" sz="1800" spc="12" strike="noStrike">
                <a:solidFill>
                  <a:srgbClr val="3f3f3f"/>
                </a:solidFill>
                <a:latin typeface="Times New Roman"/>
              </a:rPr>
              <a:t>и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е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12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в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м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еста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х с огр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н</a:t>
            </a:r>
            <a:r>
              <a:rPr b="0" lang="ru-RU" sz="1800" spc="12" strike="noStrike">
                <a:solidFill>
                  <a:srgbClr val="3f3f3f"/>
                </a:solidFill>
                <a:latin typeface="Times New Roman"/>
              </a:rPr>
              <a:t>и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че</a:t>
            </a:r>
            <a:r>
              <a:rPr b="0" lang="ru-RU" sz="1800" spc="12" strike="noStrike">
                <a:solidFill>
                  <a:srgbClr val="3f3f3f"/>
                </a:solidFill>
                <a:latin typeface="Times New Roman"/>
              </a:rPr>
              <a:t>н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н</a:t>
            </a:r>
            <a:r>
              <a:rPr b="0" lang="ru-RU" sz="1800" spc="12" strike="noStrike">
                <a:solidFill>
                  <a:srgbClr val="3f3f3f"/>
                </a:solidFill>
                <a:latin typeface="Times New Roman"/>
              </a:rPr>
              <a:t>ы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м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12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про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ст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р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н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с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твом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18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и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д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ругие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12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з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а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д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а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ч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и, 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т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р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е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б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у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ю</a:t>
            </a:r>
            <a:r>
              <a:rPr b="0" lang="ru-RU" sz="1800" spc="18" strike="noStrike">
                <a:solidFill>
                  <a:srgbClr val="3f3f3f"/>
                </a:solidFill>
                <a:latin typeface="Times New Roman"/>
              </a:rPr>
              <a:t>щ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ие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12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пов</a:t>
            </a:r>
            <a:r>
              <a:rPr b="0" lang="ru-RU" sz="1800" spc="12" strike="noStrike">
                <a:solidFill>
                  <a:srgbClr val="3f3f3f"/>
                </a:solidFill>
                <a:latin typeface="Times New Roman"/>
              </a:rPr>
              <a:t>ы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ше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нн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о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й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12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м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о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б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и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л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ьно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ст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и.</a:t>
            </a:r>
            <a:endParaRPr b="0" lang="ru-RU" sz="1800" spc="-1" strike="noStrike">
              <a:latin typeface="Arial"/>
            </a:endParaRPr>
          </a:p>
          <a:p>
            <a:pPr marL="117000" indent="104040" algn="just">
              <a:lnSpc>
                <a:spcPct val="100000"/>
              </a:lnSpc>
              <a:spcBef>
                <a:spcPts val="1066"/>
              </a:spcBef>
              <a:buNone/>
              <a:tabLst>
                <a:tab algn="l" pos="0"/>
              </a:tabLst>
            </a:pPr>
            <a:r>
              <a:rPr b="1" lang="ru-RU" sz="1800" spc="4" strike="noStrike">
                <a:solidFill>
                  <a:srgbClr val="3f3f3f"/>
                </a:solidFill>
                <a:latin typeface="Times New Roman"/>
              </a:rPr>
              <a:t>Возмож</a:t>
            </a:r>
            <a:r>
              <a:rPr b="1" lang="ru-RU" sz="1800" spc="9" strike="noStrike">
                <a:solidFill>
                  <a:srgbClr val="3f3f3f"/>
                </a:solidFill>
                <a:latin typeface="Times New Roman"/>
              </a:rPr>
              <a:t>н</a:t>
            </a:r>
            <a:r>
              <a:rPr b="1" lang="ru-RU" sz="1800" spc="4" strike="noStrike">
                <a:solidFill>
                  <a:srgbClr val="3f3f3f"/>
                </a:solidFill>
                <a:latin typeface="Times New Roman"/>
              </a:rPr>
              <a:t>о</a:t>
            </a:r>
            <a:r>
              <a:rPr b="1" lang="ru-RU" sz="1800" spc="9" strike="noStrike">
                <a:solidFill>
                  <a:srgbClr val="3f3f3f"/>
                </a:solidFill>
                <a:latin typeface="Times New Roman"/>
              </a:rPr>
              <a:t>с</a:t>
            </a:r>
            <a:r>
              <a:rPr b="1" lang="ru-RU" sz="1800" spc="4" strike="noStrike">
                <a:solidFill>
                  <a:srgbClr val="3f3f3f"/>
                </a:solidFill>
                <a:latin typeface="Times New Roman"/>
              </a:rPr>
              <a:t>ть </a:t>
            </a:r>
            <a:r>
              <a:rPr b="1" lang="ru-RU" sz="1800" spc="9" strike="noStrike">
                <a:solidFill>
                  <a:srgbClr val="3f3f3f"/>
                </a:solidFill>
                <a:latin typeface="Times New Roman"/>
              </a:rPr>
              <a:t>у</a:t>
            </a:r>
            <a:r>
              <a:rPr b="1" lang="ru-RU" sz="1800" spc="-1" strike="noStrike">
                <a:solidFill>
                  <a:srgbClr val="3f3f3f"/>
                </a:solidFill>
                <a:latin typeface="Times New Roman"/>
              </a:rPr>
              <a:t>с</a:t>
            </a:r>
            <a:r>
              <a:rPr b="1" lang="ru-RU" sz="1800" spc="4" strike="noStrike">
                <a:solidFill>
                  <a:srgbClr val="3f3f3f"/>
                </a:solidFill>
                <a:latin typeface="Times New Roman"/>
              </a:rPr>
              <a:t>та</a:t>
            </a:r>
            <a:r>
              <a:rPr b="1" lang="ru-RU" sz="1800" spc="9" strike="noStrike">
                <a:solidFill>
                  <a:srgbClr val="3f3f3f"/>
                </a:solidFill>
                <a:latin typeface="Times New Roman"/>
              </a:rPr>
              <a:t>н</a:t>
            </a:r>
            <a:r>
              <a:rPr b="1" lang="ru-RU" sz="1800" spc="4" strike="noStrike">
                <a:solidFill>
                  <a:srgbClr val="3f3f3f"/>
                </a:solidFill>
                <a:latin typeface="Times New Roman"/>
              </a:rPr>
              <a:t>о</a:t>
            </a:r>
            <a:r>
              <a:rPr b="1" lang="ru-RU" sz="1800" spc="-1" strike="noStrike">
                <a:solidFill>
                  <a:srgbClr val="3f3f3f"/>
                </a:solidFill>
                <a:latin typeface="Times New Roman"/>
              </a:rPr>
              <a:t>вк</a:t>
            </a:r>
            <a:r>
              <a:rPr b="1" lang="ru-RU" sz="1800" spc="4" strike="noStrike">
                <a:solidFill>
                  <a:srgbClr val="3f3f3f"/>
                </a:solidFill>
                <a:latin typeface="Times New Roman"/>
              </a:rPr>
              <a:t>и</a:t>
            </a:r>
            <a:r>
              <a:rPr b="1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1" lang="ru-RU" sz="1800" spc="18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1" lang="ru-RU" sz="1800" spc="-1" strike="noStrike">
                <a:solidFill>
                  <a:srgbClr val="3f3f3f"/>
                </a:solidFill>
                <a:latin typeface="Times New Roman"/>
              </a:rPr>
              <a:t>доп</a:t>
            </a:r>
            <a:r>
              <a:rPr b="1" lang="ru-RU" sz="1800" spc="12" strike="noStrike">
                <a:solidFill>
                  <a:srgbClr val="3f3f3f"/>
                </a:solidFill>
                <a:latin typeface="Times New Roman"/>
              </a:rPr>
              <a:t>о</a:t>
            </a:r>
            <a:r>
              <a:rPr b="1" lang="ru-RU" sz="1800" spc="-7" strike="noStrike">
                <a:solidFill>
                  <a:srgbClr val="3f3f3f"/>
                </a:solidFill>
                <a:latin typeface="Times New Roman"/>
              </a:rPr>
              <a:t>л</a:t>
            </a:r>
            <a:r>
              <a:rPr b="1" lang="ru-RU" sz="1800" spc="9" strike="noStrike">
                <a:solidFill>
                  <a:srgbClr val="3f3f3f"/>
                </a:solidFill>
                <a:latin typeface="Times New Roman"/>
              </a:rPr>
              <a:t>н</a:t>
            </a:r>
            <a:r>
              <a:rPr b="1" lang="ru-RU" sz="1800" spc="-1" strike="noStrike">
                <a:solidFill>
                  <a:srgbClr val="3f3f3f"/>
                </a:solidFill>
                <a:latin typeface="Times New Roman"/>
              </a:rPr>
              <a:t>и</a:t>
            </a:r>
            <a:r>
              <a:rPr b="1" lang="ru-RU" sz="1800" spc="4" strike="noStrike">
                <a:solidFill>
                  <a:srgbClr val="3f3f3f"/>
                </a:solidFill>
                <a:latin typeface="Times New Roman"/>
              </a:rPr>
              <a:t>т</a:t>
            </a:r>
            <a:r>
              <a:rPr b="1" lang="ru-RU" sz="1800" spc="9" strike="noStrike">
                <a:solidFill>
                  <a:srgbClr val="3f3f3f"/>
                </a:solidFill>
                <a:latin typeface="Times New Roman"/>
              </a:rPr>
              <a:t>е</a:t>
            </a:r>
            <a:r>
              <a:rPr b="1" lang="ru-RU" sz="1800" spc="4" strike="noStrike">
                <a:solidFill>
                  <a:srgbClr val="3f3f3f"/>
                </a:solidFill>
                <a:latin typeface="Times New Roman"/>
              </a:rPr>
              <a:t>л</a:t>
            </a:r>
            <a:r>
              <a:rPr b="1" lang="ru-RU" sz="1800" spc="-7" strike="noStrike">
                <a:solidFill>
                  <a:srgbClr val="3f3f3f"/>
                </a:solidFill>
                <a:latin typeface="Times New Roman"/>
              </a:rPr>
              <a:t>ь</a:t>
            </a:r>
            <a:r>
              <a:rPr b="1" lang="ru-RU" sz="1800" spc="9" strike="noStrike">
                <a:solidFill>
                  <a:srgbClr val="3f3f3f"/>
                </a:solidFill>
                <a:latin typeface="Times New Roman"/>
              </a:rPr>
              <a:t>н</a:t>
            </a:r>
            <a:r>
              <a:rPr b="1" lang="ru-RU" sz="1800" spc="4" strike="noStrike">
                <a:solidFill>
                  <a:srgbClr val="3f3f3f"/>
                </a:solidFill>
                <a:latin typeface="Times New Roman"/>
              </a:rPr>
              <a:t>ого</a:t>
            </a:r>
            <a:r>
              <a:rPr b="1" lang="ru-RU" sz="1800" spc="9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1" lang="ru-RU" sz="1800" spc="4" strike="noStrike">
                <a:solidFill>
                  <a:srgbClr val="3f3f3f"/>
                </a:solidFill>
                <a:latin typeface="Times New Roman"/>
              </a:rPr>
              <a:t>оборуд</a:t>
            </a:r>
            <a:r>
              <a:rPr b="1" lang="ru-RU" sz="1800" spc="9" strike="noStrike">
                <a:solidFill>
                  <a:srgbClr val="3f3f3f"/>
                </a:solidFill>
                <a:latin typeface="Times New Roman"/>
              </a:rPr>
              <a:t>о</a:t>
            </a:r>
            <a:r>
              <a:rPr b="1" lang="ru-RU" sz="1800" spc="-1" strike="noStrike">
                <a:solidFill>
                  <a:srgbClr val="3f3f3f"/>
                </a:solidFill>
                <a:latin typeface="Times New Roman"/>
              </a:rPr>
              <a:t>в</a:t>
            </a:r>
            <a:r>
              <a:rPr b="1" lang="ru-RU" sz="1800" spc="4" strike="noStrike">
                <a:solidFill>
                  <a:srgbClr val="3f3f3f"/>
                </a:solidFill>
                <a:latin typeface="Times New Roman"/>
              </a:rPr>
              <a:t>ания:</a:t>
            </a:r>
            <a:r>
              <a:rPr b="1" lang="ru-RU" sz="1800" spc="77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при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н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о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б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х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о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д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и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м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о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ст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и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12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на «Б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кл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р-К-Р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 м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а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л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ы</a:t>
            </a:r>
            <a:r>
              <a:rPr b="0" lang="ru-RU" sz="1800" spc="12" strike="noStrike">
                <a:solidFill>
                  <a:srgbClr val="3f3f3f"/>
                </a:solidFill>
                <a:latin typeface="Times New Roman"/>
              </a:rPr>
              <a:t>й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»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 м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ож</a:t>
            </a:r>
            <a:r>
              <a:rPr b="0" lang="ru-RU" sz="1800" spc="12" strike="noStrike">
                <a:solidFill>
                  <a:srgbClr val="3f3f3f"/>
                </a:solidFill>
                <a:latin typeface="Times New Roman"/>
              </a:rPr>
              <a:t>н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о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у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ста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новить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18" strike="noStrike">
                <a:solidFill>
                  <a:srgbClr val="3f3f3f"/>
                </a:solidFill>
                <a:latin typeface="Times New Roman"/>
              </a:rPr>
              <a:t>ф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он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рь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-7" strike="noStrike">
                <a:solidFill>
                  <a:srgbClr val="3f3f3f"/>
                </a:solidFill>
                <a:latin typeface="Times New Roman"/>
              </a:rPr>
              <a:t>(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к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р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онш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те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йн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12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д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ля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-7" strike="noStrike">
                <a:solidFill>
                  <a:srgbClr val="3f3f3f"/>
                </a:solidFill>
                <a:latin typeface="Times New Roman"/>
              </a:rPr>
              <a:t>к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р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е</a:t>
            </a:r>
            <a:r>
              <a:rPr b="0" lang="ru-RU" sz="1800" spc="12" strike="noStrike">
                <a:solidFill>
                  <a:srgbClr val="3f3f3f"/>
                </a:solidFill>
                <a:latin typeface="Times New Roman"/>
              </a:rPr>
              <a:t>п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л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ния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18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фон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ря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-7" strike="noStrike">
                <a:solidFill>
                  <a:srgbClr val="3f3f3f"/>
                </a:solidFill>
                <a:latin typeface="Times New Roman"/>
              </a:rPr>
              <a:t>в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х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о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д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ит</a:t>
            </a:r>
            <a:r>
              <a:rPr b="0" lang="ru-RU" sz="1800" spc="12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в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-7" strike="noStrike">
                <a:solidFill>
                  <a:srgbClr val="3f3f3f"/>
                </a:solidFill>
                <a:latin typeface="Times New Roman"/>
              </a:rPr>
              <a:t>к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о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м</a:t>
            </a:r>
            <a:r>
              <a:rPr b="0" lang="ru-RU" sz="1800" spc="12" strike="noStrike">
                <a:solidFill>
                  <a:srgbClr val="3f3f3f"/>
                </a:solidFill>
                <a:latin typeface="Times New Roman"/>
              </a:rPr>
              <a:t>п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л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кт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по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с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т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в</a:t>
            </a:r>
            <a:r>
              <a:rPr b="0" lang="ru-RU" sz="1800" spc="-7" strike="noStrike">
                <a:solidFill>
                  <a:srgbClr val="3f3f3f"/>
                </a:solidFill>
                <a:latin typeface="Times New Roman"/>
              </a:rPr>
              <a:t>к</a:t>
            </a:r>
            <a:r>
              <a:rPr b="0" lang="ru-RU" sz="1800" spc="12" strike="noStrike">
                <a:solidFill>
                  <a:srgbClr val="3f3f3f"/>
                </a:solidFill>
                <a:latin typeface="Times New Roman"/>
              </a:rPr>
              <a:t>и</a:t>
            </a:r>
            <a:r>
              <a:rPr b="0" lang="ru-RU" sz="1800" spc="-7" strike="noStrike">
                <a:solidFill>
                  <a:srgbClr val="3f3f3f"/>
                </a:solidFill>
                <a:latin typeface="Times New Roman"/>
              </a:rPr>
              <a:t>)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. </a:t>
            </a:r>
            <a:r>
              <a:rPr b="0" lang="ru-RU" sz="1800" spc="12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18" strike="noStrike">
                <a:solidFill>
                  <a:srgbClr val="3f3f3f"/>
                </a:solidFill>
                <a:latin typeface="Times New Roman"/>
              </a:rPr>
              <a:t>Щ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ит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 та</a:t>
            </a:r>
            <a:r>
              <a:rPr b="0" lang="ru-RU" sz="1800" spc="-7" strike="noStrike">
                <a:solidFill>
                  <a:srgbClr val="3f3f3f"/>
                </a:solidFill>
                <a:latin typeface="Times New Roman"/>
              </a:rPr>
              <a:t>к</a:t>
            </a:r>
            <a:r>
              <a:rPr b="0" lang="ru-RU" sz="1800" spc="12" strike="noStrike">
                <a:solidFill>
                  <a:srgbClr val="3f3f3f"/>
                </a:solidFill>
                <a:latin typeface="Times New Roman"/>
              </a:rPr>
              <a:t>ж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е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12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о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с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н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аще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н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пл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е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ч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е</a:t>
            </a:r>
            <a:r>
              <a:rPr b="0" lang="ru-RU" sz="1800" spc="-7" strike="noStrike">
                <a:solidFill>
                  <a:srgbClr val="3f3f3f"/>
                </a:solidFill>
                <a:latin typeface="Times New Roman"/>
              </a:rPr>
              <a:t>в</a:t>
            </a:r>
            <a:r>
              <a:rPr b="0" lang="ru-RU" sz="1800" spc="12" strike="noStrike">
                <a:solidFill>
                  <a:srgbClr val="3f3f3f"/>
                </a:solidFill>
                <a:latin typeface="Times New Roman"/>
              </a:rPr>
              <a:t>ы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м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18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р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ем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н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ем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.</a:t>
            </a:r>
            <a:endParaRPr b="0" lang="ru-RU" sz="1800" spc="-1" strike="noStrike">
              <a:latin typeface="Arial"/>
            </a:endParaRPr>
          </a:p>
          <a:p>
            <a:pPr marL="12600" indent="104040" algn="just">
              <a:lnSpc>
                <a:spcPct val="103000"/>
              </a:lnSpc>
              <a:spcBef>
                <a:spcPts val="836"/>
              </a:spcBef>
              <a:buNone/>
              <a:tabLst>
                <a:tab algn="l" pos="0"/>
              </a:tabLst>
            </a:pPr>
            <a:r>
              <a:rPr b="1" lang="ru-RU" sz="1800" spc="4" strike="noStrike">
                <a:solidFill>
                  <a:srgbClr val="3f3f3f"/>
                </a:solidFill>
                <a:latin typeface="Times New Roman"/>
              </a:rPr>
              <a:t>Т</a:t>
            </a:r>
            <a:r>
              <a:rPr b="1" lang="ru-RU" sz="1800" spc="9" strike="noStrike">
                <a:solidFill>
                  <a:srgbClr val="3f3f3f"/>
                </a:solidFill>
                <a:latin typeface="Times New Roman"/>
              </a:rPr>
              <a:t>е</a:t>
            </a:r>
            <a:r>
              <a:rPr b="1" lang="ru-RU" sz="1800" spc="4" strike="noStrike">
                <a:solidFill>
                  <a:srgbClr val="3f3f3f"/>
                </a:solidFill>
                <a:latin typeface="Times New Roman"/>
              </a:rPr>
              <a:t>хн</a:t>
            </a:r>
            <a:r>
              <a:rPr b="1" lang="ru-RU" sz="1800" spc="9" strike="noStrike">
                <a:solidFill>
                  <a:srgbClr val="3f3f3f"/>
                </a:solidFill>
                <a:latin typeface="Times New Roman"/>
              </a:rPr>
              <a:t>и</a:t>
            </a:r>
            <a:r>
              <a:rPr b="1" lang="ru-RU" sz="1800" spc="-12" strike="noStrike">
                <a:solidFill>
                  <a:srgbClr val="3f3f3f"/>
                </a:solidFill>
                <a:latin typeface="Times New Roman"/>
              </a:rPr>
              <a:t>ч</a:t>
            </a:r>
            <a:r>
              <a:rPr b="1" lang="ru-RU" sz="1800" spc="9" strike="noStrike">
                <a:solidFill>
                  <a:srgbClr val="3f3f3f"/>
                </a:solidFill>
                <a:latin typeface="Times New Roman"/>
              </a:rPr>
              <a:t>ес</a:t>
            </a:r>
            <a:r>
              <a:rPr b="1" lang="ru-RU" sz="1800" spc="-1" strike="noStrike">
                <a:solidFill>
                  <a:srgbClr val="3f3f3f"/>
                </a:solidFill>
                <a:latin typeface="Times New Roman"/>
              </a:rPr>
              <a:t>ки</a:t>
            </a:r>
            <a:r>
              <a:rPr b="1" lang="ru-RU" sz="1800" spc="4" strike="noStrike">
                <a:solidFill>
                  <a:srgbClr val="3f3f3f"/>
                </a:solidFill>
                <a:latin typeface="Times New Roman"/>
              </a:rPr>
              <a:t>е</a:t>
            </a:r>
            <a:r>
              <a:rPr b="1" lang="ru-RU" sz="1800" spc="12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1" lang="ru-RU" sz="1800" spc="4" strike="noStrike">
                <a:solidFill>
                  <a:srgbClr val="3f3f3f"/>
                </a:solidFill>
                <a:latin typeface="Times New Roman"/>
              </a:rPr>
              <a:t>характ</a:t>
            </a:r>
            <a:r>
              <a:rPr b="1" lang="ru-RU" sz="1800" spc="9" strike="noStrike">
                <a:solidFill>
                  <a:srgbClr val="3f3f3f"/>
                </a:solidFill>
                <a:latin typeface="Times New Roman"/>
              </a:rPr>
              <a:t>е</a:t>
            </a:r>
            <a:r>
              <a:rPr b="1" lang="ru-RU" sz="1800" spc="-1" strike="noStrike">
                <a:solidFill>
                  <a:srgbClr val="3f3f3f"/>
                </a:solidFill>
                <a:latin typeface="Times New Roman"/>
              </a:rPr>
              <a:t>ри</a:t>
            </a:r>
            <a:r>
              <a:rPr b="1" lang="ru-RU" sz="1800" spc="9" strike="noStrike">
                <a:solidFill>
                  <a:srgbClr val="3f3f3f"/>
                </a:solidFill>
                <a:latin typeface="Times New Roman"/>
              </a:rPr>
              <a:t>с</a:t>
            </a:r>
            <a:r>
              <a:rPr b="1" lang="ru-RU" sz="1800" spc="4" strike="noStrike">
                <a:solidFill>
                  <a:srgbClr val="3f3f3f"/>
                </a:solidFill>
                <a:latin typeface="Times New Roman"/>
              </a:rPr>
              <a:t>т</a:t>
            </a:r>
            <a:r>
              <a:rPr b="1" lang="ru-RU" sz="1800" spc="-1" strike="noStrike">
                <a:solidFill>
                  <a:srgbClr val="3f3f3f"/>
                </a:solidFill>
                <a:latin typeface="Times New Roman"/>
              </a:rPr>
              <a:t>ики</a:t>
            </a:r>
            <a:r>
              <a:rPr b="1" lang="ru-RU" sz="1800" spc="4" strike="noStrike">
                <a:solidFill>
                  <a:srgbClr val="3f3f3f"/>
                </a:solidFill>
                <a:latin typeface="Times New Roman"/>
              </a:rPr>
              <a:t>:</a:t>
            </a:r>
            <a:r>
              <a:rPr b="1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1" lang="ru-RU" sz="1800" spc="-17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щит</a:t>
            </a:r>
            <a:r>
              <a:rPr b="0" lang="ru-RU" sz="1800" spc="12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(пул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ес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т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о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йк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я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18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п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н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ль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Бр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5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кл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ас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с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а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12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з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ащит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ы)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18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-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12,0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к</a:t>
            </a:r>
            <a:r>
              <a:rPr b="0" lang="ru-RU" sz="1800" spc="-7" strike="noStrike">
                <a:solidFill>
                  <a:srgbClr val="3f3f3f"/>
                </a:solidFill>
                <a:latin typeface="Times New Roman"/>
              </a:rPr>
              <a:t>г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, З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ащит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н</a:t>
            </a:r>
            <a:r>
              <a:rPr b="0" lang="ru-RU" sz="1800" spc="12" strike="noStrike">
                <a:solidFill>
                  <a:srgbClr val="3f3f3f"/>
                </a:solidFill>
                <a:latin typeface="Times New Roman"/>
              </a:rPr>
              <a:t>ы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й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12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фар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тук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в 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с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л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о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ж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нном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18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с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о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ст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оянии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(Бр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5)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-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6,9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к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г,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З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а</a:t>
            </a:r>
            <a:r>
              <a:rPr b="0" lang="ru-RU" sz="1800" spc="18" strike="noStrike">
                <a:solidFill>
                  <a:srgbClr val="3f3f3f"/>
                </a:solidFill>
                <a:latin typeface="Times New Roman"/>
              </a:rPr>
              <a:t>щ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ит</a:t>
            </a:r>
            <a:r>
              <a:rPr b="0" lang="ru-RU" sz="1800" spc="12" strike="noStrike">
                <a:solidFill>
                  <a:srgbClr val="3f3f3f"/>
                </a:solidFill>
                <a:latin typeface="Times New Roman"/>
              </a:rPr>
              <a:t>ны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й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12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фа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р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т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ук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в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р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а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з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л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о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ж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нном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с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ос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т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оя</a:t>
            </a:r>
            <a:r>
              <a:rPr b="0" lang="ru-RU" sz="1800" spc="12" strike="noStrike">
                <a:solidFill>
                  <a:srgbClr val="3f3f3f"/>
                </a:solidFill>
                <a:latin typeface="Times New Roman"/>
              </a:rPr>
              <a:t>н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ии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(Бр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2)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-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6</a:t>
            </a:r>
            <a:r>
              <a:rPr b="0" lang="ru-RU" sz="1800" spc="-7" strike="noStrike">
                <a:solidFill>
                  <a:srgbClr val="3f3f3f"/>
                </a:solidFill>
                <a:latin typeface="Times New Roman"/>
              </a:rPr>
              <a:t>,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9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к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г,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 Бр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о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н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е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сте</a:t>
            </a:r>
            <a:r>
              <a:rPr b="0" lang="ru-RU" sz="1800" spc="-7" strike="noStrike">
                <a:solidFill>
                  <a:srgbClr val="3f3f3f"/>
                </a:solidFill>
                <a:latin typeface="Times New Roman"/>
              </a:rPr>
              <a:t>к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л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о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Бр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2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кл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а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с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с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а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12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з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ащиты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12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1</a:t>
            </a:r>
            <a:r>
              <a:rPr b="0" lang="ru-RU" sz="1800" spc="-7" strike="noStrike">
                <a:solidFill>
                  <a:srgbClr val="3f3f3f"/>
                </a:solidFill>
                <a:latin typeface="Times New Roman"/>
              </a:rPr>
              <a:t>,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9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к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г,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 Бр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о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н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ес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т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кло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12" strike="noStrike">
                <a:solidFill>
                  <a:srgbClr val="3f3f3f"/>
                </a:solidFill>
                <a:latin typeface="Times New Roman"/>
              </a:rPr>
              <a:t>Б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р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4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кл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асс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а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з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ащиты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12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-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3</a:t>
            </a:r>
            <a:r>
              <a:rPr b="0" lang="ru-RU" sz="1800" spc="-7" strike="noStrike">
                <a:solidFill>
                  <a:srgbClr val="3f3f3f"/>
                </a:solidFill>
                <a:latin typeface="Times New Roman"/>
              </a:rPr>
              <a:t>,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9</a:t>
            </a:r>
            <a:r>
              <a:rPr b="0" lang="ru-RU" sz="1800" spc="9" strike="noStrike">
                <a:solidFill>
                  <a:srgbClr val="3f3f3f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3f3f3f"/>
                </a:solidFill>
                <a:latin typeface="Times New Roman"/>
              </a:rPr>
              <a:t>к</a:t>
            </a:r>
            <a:r>
              <a:rPr b="0" lang="ru-RU" sz="1800" spc="-1" strike="noStrike">
                <a:solidFill>
                  <a:srgbClr val="3f3f3f"/>
                </a:solidFill>
                <a:latin typeface="Times New Roman"/>
              </a:rPr>
              <a:t>г.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87" name="object 4"/>
          <p:cNvSpPr/>
          <p:nvPr/>
        </p:nvSpPr>
        <p:spPr>
          <a:xfrm>
            <a:off x="3960000" y="157680"/>
            <a:ext cx="1704600" cy="235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marL="12600">
              <a:lnSpc>
                <a:spcPct val="100000"/>
              </a:lnSpc>
              <a:buNone/>
            </a:pP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СП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Ц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СП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"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Э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ргия"</a:t>
            </a:r>
            <a:endParaRPr b="0" lang="ru-RU" sz="155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486360" y="825840"/>
            <a:ext cx="11219040" cy="114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12600">
              <a:lnSpc>
                <a:spcPct val="100000"/>
              </a:lnSpc>
              <a:buNone/>
            </a:pPr>
            <a:r>
              <a:rPr b="0" lang="ru-RU" sz="2000" spc="4" strike="noStrike">
                <a:solidFill>
                  <a:srgbClr val="000000"/>
                </a:solidFill>
                <a:latin typeface="Times New Roman"/>
              </a:rPr>
              <a:t>Заключение</a:t>
            </a:r>
            <a:r>
              <a:rPr b="0" lang="ru-RU" sz="2000" spc="-1" strike="noStrike">
                <a:solidFill>
                  <a:srgbClr val="000000"/>
                </a:solidFill>
                <a:latin typeface="Times New Roman"/>
              </a:rPr>
              <a:t>: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9" name="object 4"/>
          <p:cNvSpPr/>
          <p:nvPr/>
        </p:nvSpPr>
        <p:spPr>
          <a:xfrm>
            <a:off x="9377280" y="4680"/>
            <a:ext cx="1218960" cy="6853320"/>
          </a:xfrm>
          <a:custGeom>
            <a:avLst/>
            <a:gdLst/>
            <a:ahLst/>
            <a:rect l="l" t="t" r="r" b="b"/>
            <a:pathLst>
              <a:path w="1219200" h="6853555">
                <a:moveTo>
                  <a:pt x="0" y="0"/>
                </a:moveTo>
                <a:lnTo>
                  <a:pt x="1218710" y="6852958"/>
                </a:lnTo>
              </a:path>
            </a:pathLst>
          </a:custGeom>
          <a:noFill/>
          <a:ln w="9359">
            <a:solidFill>
              <a:srgbClr val="bebebe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90" name="object 5"/>
          <p:cNvSpPr/>
          <p:nvPr/>
        </p:nvSpPr>
        <p:spPr>
          <a:xfrm>
            <a:off x="7449120" y="3695040"/>
            <a:ext cx="4742280" cy="3162600"/>
          </a:xfrm>
          <a:custGeom>
            <a:avLst/>
            <a:gdLst/>
            <a:ahLst/>
            <a:rect l="l" t="t" r="r" b="b"/>
            <a:pathLst>
              <a:path w="4742815" h="3162934">
                <a:moveTo>
                  <a:pt x="4742293" y="0"/>
                </a:moveTo>
                <a:lnTo>
                  <a:pt x="0" y="3162594"/>
                </a:lnTo>
              </a:path>
            </a:pathLst>
          </a:custGeom>
          <a:noFill/>
          <a:ln w="9359">
            <a:solidFill>
              <a:srgbClr val="d8d8d8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91" name="object 6"/>
          <p:cNvSpPr/>
          <p:nvPr/>
        </p:nvSpPr>
        <p:spPr>
          <a:xfrm>
            <a:off x="9181800" y="0"/>
            <a:ext cx="3009600" cy="6857640"/>
          </a:xfrm>
          <a:custGeom>
            <a:avLst/>
            <a:gdLst/>
            <a:ahLst/>
            <a:rect l="l" t="t" r="r" b="b"/>
            <a:pathLst>
              <a:path w="3009900" h="6858000">
                <a:moveTo>
                  <a:pt x="3009489" y="0"/>
                </a:moveTo>
                <a:lnTo>
                  <a:pt x="2044677" y="0"/>
                </a:lnTo>
                <a:lnTo>
                  <a:pt x="0" y="6857631"/>
                </a:lnTo>
                <a:lnTo>
                  <a:pt x="3009489" y="6857631"/>
                </a:lnTo>
                <a:lnTo>
                  <a:pt x="3009489" y="0"/>
                </a:lnTo>
                <a:close/>
              </a:path>
            </a:pathLst>
          </a:custGeom>
          <a:solidFill>
            <a:srgbClr val="8fc12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2" name="object 7"/>
          <p:cNvSpPr/>
          <p:nvPr/>
        </p:nvSpPr>
        <p:spPr>
          <a:xfrm>
            <a:off x="9603000" y="0"/>
            <a:ext cx="2588400" cy="6857640"/>
          </a:xfrm>
          <a:custGeom>
            <a:avLst/>
            <a:gdLst/>
            <a:ahLst/>
            <a:rect l="l" t="t" r="r" b="b"/>
            <a:pathLst>
              <a:path w="2588895" h="6858000">
                <a:moveTo>
                  <a:pt x="2588475" y="0"/>
                </a:moveTo>
                <a:lnTo>
                  <a:pt x="0" y="0"/>
                </a:lnTo>
                <a:lnTo>
                  <a:pt x="1208545" y="6857631"/>
                </a:lnTo>
                <a:lnTo>
                  <a:pt x="2588475" y="6857631"/>
                </a:lnTo>
                <a:lnTo>
                  <a:pt x="2588475" y="0"/>
                </a:lnTo>
                <a:close/>
              </a:path>
            </a:pathLst>
          </a:custGeom>
          <a:solidFill>
            <a:srgbClr val="8fc12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3" name="object 8"/>
          <p:cNvSpPr/>
          <p:nvPr/>
        </p:nvSpPr>
        <p:spPr>
          <a:xfrm>
            <a:off x="8934120" y="3047760"/>
            <a:ext cx="3258000" cy="3810240"/>
          </a:xfrm>
          <a:custGeom>
            <a:avLst/>
            <a:gdLst/>
            <a:ahLst/>
            <a:rect l="l" t="t" r="r" b="b"/>
            <a:pathLst>
              <a:path w="3258184" h="3810634">
                <a:moveTo>
                  <a:pt x="3257639" y="414"/>
                </a:moveTo>
                <a:lnTo>
                  <a:pt x="304" y="3810241"/>
                </a:lnTo>
                <a:lnTo>
                  <a:pt x="3257639" y="3810241"/>
                </a:lnTo>
                <a:lnTo>
                  <a:pt x="3257639" y="414"/>
                </a:lnTo>
              </a:path>
            </a:pathLst>
          </a:custGeom>
          <a:solidFill>
            <a:srgbClr val="539f2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4" name="object 9"/>
          <p:cNvSpPr/>
          <p:nvPr/>
        </p:nvSpPr>
        <p:spPr>
          <a:xfrm>
            <a:off x="9338040" y="0"/>
            <a:ext cx="2853360" cy="6857640"/>
          </a:xfrm>
          <a:custGeom>
            <a:avLst/>
            <a:gdLst/>
            <a:ahLst/>
            <a:rect l="l" t="t" r="r" b="b"/>
            <a:pathLst>
              <a:path w="2853690" h="6858000">
                <a:moveTo>
                  <a:pt x="2853450" y="0"/>
                </a:moveTo>
                <a:lnTo>
                  <a:pt x="0" y="0"/>
                </a:lnTo>
                <a:lnTo>
                  <a:pt x="2469934" y="6857631"/>
                </a:lnTo>
                <a:lnTo>
                  <a:pt x="2853450" y="6857631"/>
                </a:lnTo>
                <a:lnTo>
                  <a:pt x="2853450" y="0"/>
                </a:lnTo>
                <a:close/>
              </a:path>
            </a:pathLst>
          </a:custGeom>
          <a:solidFill>
            <a:srgbClr val="3e7718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5" name="object 10"/>
          <p:cNvSpPr/>
          <p:nvPr/>
        </p:nvSpPr>
        <p:spPr>
          <a:xfrm>
            <a:off x="10896480" y="0"/>
            <a:ext cx="1294920" cy="6857640"/>
          </a:xfrm>
          <a:custGeom>
            <a:avLst/>
            <a:gdLst/>
            <a:ahLst/>
            <a:rect l="l" t="t" r="r" b="b"/>
            <a:pathLst>
              <a:path w="1295400" h="6858000">
                <a:moveTo>
                  <a:pt x="1294851" y="0"/>
                </a:moveTo>
                <a:lnTo>
                  <a:pt x="1022687" y="0"/>
                </a:lnTo>
                <a:lnTo>
                  <a:pt x="0" y="6857631"/>
                </a:lnTo>
                <a:lnTo>
                  <a:pt x="1294851" y="6857631"/>
                </a:lnTo>
                <a:lnTo>
                  <a:pt x="1294851" y="0"/>
                </a:lnTo>
                <a:close/>
              </a:path>
            </a:pathLst>
          </a:custGeom>
          <a:solidFill>
            <a:srgbClr val="bfe373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6" name="object 11"/>
          <p:cNvSpPr/>
          <p:nvPr/>
        </p:nvSpPr>
        <p:spPr>
          <a:xfrm>
            <a:off x="10936080" y="0"/>
            <a:ext cx="1254960" cy="6857640"/>
          </a:xfrm>
          <a:custGeom>
            <a:avLst/>
            <a:gdLst/>
            <a:ahLst/>
            <a:rect l="l" t="t" r="r" b="b"/>
            <a:pathLst>
              <a:path w="1255395" h="6858000">
                <a:moveTo>
                  <a:pt x="1255172" y="0"/>
                </a:moveTo>
                <a:lnTo>
                  <a:pt x="0" y="0"/>
                </a:lnTo>
                <a:lnTo>
                  <a:pt x="1114728" y="6857631"/>
                </a:lnTo>
                <a:lnTo>
                  <a:pt x="1255172" y="6857631"/>
                </a:lnTo>
                <a:lnTo>
                  <a:pt x="1255172" y="0"/>
                </a:lnTo>
                <a:close/>
              </a:path>
            </a:pathLst>
          </a:custGeom>
          <a:solidFill>
            <a:srgbClr val="8fc12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7" name="object 12"/>
          <p:cNvSpPr/>
          <p:nvPr/>
        </p:nvSpPr>
        <p:spPr>
          <a:xfrm>
            <a:off x="10372680" y="3590640"/>
            <a:ext cx="1819080" cy="3267360"/>
          </a:xfrm>
          <a:custGeom>
            <a:avLst/>
            <a:gdLst/>
            <a:ahLst/>
            <a:rect l="l" t="t" r="r" b="b"/>
            <a:pathLst>
              <a:path w="1819275" h="3267709">
                <a:moveTo>
                  <a:pt x="1819085" y="636"/>
                </a:moveTo>
                <a:lnTo>
                  <a:pt x="197" y="3267354"/>
                </a:lnTo>
                <a:lnTo>
                  <a:pt x="1819085" y="3267354"/>
                </a:lnTo>
                <a:lnTo>
                  <a:pt x="1819085" y="636"/>
                </a:lnTo>
              </a:path>
            </a:pathLst>
          </a:custGeom>
          <a:solidFill>
            <a:srgbClr val="8fc12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8" name="object 13"/>
          <p:cNvSpPr/>
          <p:nvPr/>
        </p:nvSpPr>
        <p:spPr>
          <a:xfrm>
            <a:off x="487800" y="1526760"/>
            <a:ext cx="5118480" cy="279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marL="12600" indent="105480" algn="just">
              <a:lnSpc>
                <a:spcPct val="102000"/>
              </a:lnSpc>
              <a:buNone/>
              <a:tabLst>
                <a:tab algn="l" pos="0"/>
              </a:tabLst>
            </a:pP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сс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ед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д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ые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ды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 пу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ст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ойких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18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щит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ов я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с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де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ла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ы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д,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ч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щиты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бы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аю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з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г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з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ра и в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,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 а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же 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огут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18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по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очь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в л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юб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ой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ту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ц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 т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ж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но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регу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иров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ь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у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ро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нь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18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з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ащиты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з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ащит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ы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й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фа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ук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з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ож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нн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оян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и,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с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ож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нном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18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б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з </a:t>
            </a:r>
            <a:r>
              <a:rPr b="0" lang="ru-RU" sz="1800" spc="18" strike="noStrike">
                <a:solidFill>
                  <a:srgbClr val="000000"/>
                </a:solidFill>
                <a:latin typeface="Times New Roman"/>
              </a:rPr>
              <a:t>ф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тук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)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оз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ожно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ст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ь у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новки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д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полни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те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льн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г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 о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у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д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ов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ния.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Пул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ес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то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й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кие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щиты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ога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ю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с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тр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у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д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ник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м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18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иловых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18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уктур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18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г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жи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их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от огн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ст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льн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-7" strike="noStrike">
                <a:solidFill>
                  <a:srgbClr val="000000"/>
                </a:solidFill>
                <a:latin typeface="Times New Roman"/>
              </a:rPr>
              <a:t>г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18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ору</a:t>
            </a:r>
            <a:r>
              <a:rPr b="0" lang="ru-RU" sz="1800" spc="12" strike="noStrike">
                <a:solidFill>
                  <a:srgbClr val="000000"/>
                </a:solidFill>
                <a:latin typeface="Times New Roman"/>
              </a:rPr>
              <a:t>ж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ия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ru-RU" sz="1800" spc="9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800" spc="4" strike="noStrike">
                <a:solidFill>
                  <a:srgbClr val="000000"/>
                </a:solidFill>
                <a:latin typeface="Times New Roman"/>
              </a:rPr>
              <a:t>колков.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99" name="object 14"/>
          <p:cNvSpPr/>
          <p:nvPr/>
        </p:nvSpPr>
        <p:spPr>
          <a:xfrm>
            <a:off x="3901680" y="143640"/>
            <a:ext cx="1704600" cy="235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marL="12600">
              <a:lnSpc>
                <a:spcPct val="100000"/>
              </a:lnSpc>
              <a:buNone/>
            </a:pP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П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ЦС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П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"Эн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ер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г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я"</a:t>
            </a:r>
            <a:endParaRPr b="0" lang="ru-RU" sz="1550" spc="-1" strike="noStrike">
              <a:latin typeface="Arial"/>
            </a:endParaRPr>
          </a:p>
        </p:txBody>
      </p:sp>
      <p:sp>
        <p:nvSpPr>
          <p:cNvPr id="200" name="object 2"/>
          <p:cNvSpPr/>
          <p:nvPr/>
        </p:nvSpPr>
        <p:spPr>
          <a:xfrm>
            <a:off x="6170400" y="574920"/>
            <a:ext cx="5361840" cy="60310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Application>LibreOffice/7.3.7.2$Linux_X86_64 LibreOffice_project/30$Build-2</Application>
  <AppVersion>15.0000</AppVersion>
  <Words>975</Words>
  <Paragraphs>83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2023-11-13T11:55:41Z</dcterms:created>
  <dc:creator/>
  <dc:description/>
  <dc:language>ru-RU</dc:language>
  <cp:lastModifiedBy>User</cp:lastModifiedBy>
  <dcterms:modified xsi:type="dcterms:W3CDTF">2023-11-13T08:58:36Z</dcterms:modified>
  <cp:revision>1</cp:revision>
  <dc:subject/>
  <dc:title>Презентация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2023-11-08T00:00:00Z</vt:filetime>
  </property>
  <property fmtid="{D5CDD505-2E9C-101B-9397-08002B2CF9AE}" pid="3" name="LastSaved">
    <vt:filetime>2023-11-13T00:00:00Z</vt:filetime>
  </property>
  <property fmtid="{D5CDD505-2E9C-101B-9397-08002B2CF9AE}" pid="4" name="Notes">
    <vt:i4>11</vt:i4>
  </property>
  <property fmtid="{D5CDD505-2E9C-101B-9397-08002B2CF9AE}" pid="5" name="PresentationFormat">
    <vt:lpwstr>Широкоэкранный</vt:lpwstr>
  </property>
  <property fmtid="{D5CDD505-2E9C-101B-9397-08002B2CF9AE}" pid="6" name="Slides">
    <vt:i4>11</vt:i4>
  </property>
</Properties>
</file>