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6" r:id="rId4"/>
    <p:sldId id="281" r:id="rId5"/>
    <p:sldId id="273" r:id="rId6"/>
    <p:sldId id="270" r:id="rId7"/>
    <p:sldId id="277" r:id="rId8"/>
    <p:sldId id="278" r:id="rId9"/>
    <p:sldId id="283" r:id="rId10"/>
    <p:sldId id="280" r:id="rId11"/>
    <p:sldId id="285" r:id="rId12"/>
    <p:sldId id="279" r:id="rId13"/>
    <p:sldId id="284" r:id="rId14"/>
    <p:sldId id="286" r:id="rId15"/>
    <p:sldId id="287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358E1-8AEC-4A45-9E41-088B7D5ABB7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436CA-E323-429E-87B1-12D526912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Фон для презентации портфолио воспитателя (230 фото) » ФОНОВАЯ ГАЛЕРЕЯ  КАТЕРИНЫ АСКВИ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Фон для презентации портфолио воспитателя (230 фото) » ФОНОВАЯ ГАЛЕРЕЯ  КАТЕРИНЫ АСКВИ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Фон для презентации портфолио воспитателя (230 фото) » ФОНОВАЯ ГАЛЕРЕЯ  КАТЕРИНЫ АСКВИ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Презентация на тему: &quot;День матери. Мама С праздником! С праздником!  Авторский шаблон цветы Изображения :&quot;. Скачать бесплатно и без регистрации."/>
          <p:cNvPicPr>
            <a:picLocks noChangeAspect="1" noChangeArrowheads="1"/>
          </p:cNvPicPr>
          <p:nvPr/>
        </p:nvPicPr>
        <p:blipFill>
          <a:blip r:embed="rId2" cstate="print"/>
          <a:srcRect b="135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79512" y="0"/>
            <a:ext cx="8784976" cy="66778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 порадовать маму 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День матери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 День матери и взрослые, и дети стараются порадовать своих любимых мам и устроить для них настоящий праздник. Самый ценный подарок для мамы — это внимание и забота, но не стоит пренебрегать и другими вариантами.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Можно преподнести подарок, сделанный своими руками, например, открытку с рисунками и стихами. Чуть больше усилий потребуется, чтобы приготовить завтрак или ужин, состоящий из маминых любимых блюд. Постарайтесь создать уютную и радостную атмосферу при помощи праздничной сервировки. Украсьте стол свежими цветами или цветочными композициями, расставьте свечи, если это праздничный ужин. Красивая фарфоровая или стеклянная посуда должна подходить к стилю праздника.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 День матери подарите маме отдых — возьмите на себя домашние дела, пока она отправится на spa-процедуры или расслабляющий массаж. В напряженном ритме современной жизни взрослым людям бывает сложно найти достаточно времени, чтобы провести его только с мамой.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95536" y="476672"/>
            <a:ext cx="8424936" cy="54982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все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же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стоит постараться: можно вместе посмотреть фильм, прогуляться 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парке или пройтись по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магазинам.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забудьте про свежий букет или подберите цветы, которые будут говорить 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ваших чувствах. Например, розы часто ассоциируют 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любовью, тюльпаны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весной 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свежестью, лилии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благородством. Важен 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цвет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красные цветы, как правило, символизируют любовь 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страсть, белые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чистоту 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невинностью, 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розовые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нежность.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Вопросы 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ответы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День матери напоминает нам о ценности материнства, о том, сколько труда, любви и самоотверженности мамы вкладывают в воспитание и заботу о детях. Этот праздник подчеркивает важность семейных отношений и преемственности традиций, учит уважать женщин и ценить их роль в обществе.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51520" y="342528"/>
            <a:ext cx="8640960" cy="6113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Вопросы 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ответы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День матери напоминает нам о ценности материнства, о том, сколько труда, любви и самоотверженности мамы вкладывают в воспитание и заботу о детях. Этот праздник подчеркивает важность семейных отношений и преемственности традиций, учит уважать женщин и ценить их роль в обществе.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Какие похожие праздники существуют 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мире?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День матери — не единственный праздник, который связан с семьей и заботой. В третье воскресенье июня во многих странах поздравляют отцов. В России популярен праздник День семьи, любви и верности — 8 июля, а в ряде государств 15 мая отмечают Международный день семьи. Кроме того, совсем недавно в России появился новый праздник — День беременных, который отмечают 7 апреля и 7 октября. Мам поздравляют и в другие «женские» праздники, например, 8 марта, в Международный женский день.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79512" y="528936"/>
            <a:ext cx="8748464" cy="51904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Какой сюрприз можно устроить маме 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День матери?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Многие мамы любят поздравления-сюрпризы. Можно написать ей трогательное письмо, в котором описаны ваши чувства и выражена благодарность за ее заботу и поддержку. Сюрприз с букетом цветов никогда не выходит из моды, особенно если его преподнести вместе с завтраком из любимых блюд.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Отличным подарком может стать любое — даже маленькое — совместное приключение, начиная от 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ланча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в уютной кофейне и заканчивая совместным посещением spa-салона или организацией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фотосессии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 Можно заранее организовать маме неожиданную встречу с подругами, с которыми она давно не виделась, или оплатить путешествие туда, где всегда хотела побывать.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763688" y="3721824"/>
            <a:ext cx="5580112" cy="5430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23528" y="548680"/>
            <a:ext cx="8496944" cy="543666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Кого, кроме своей мамы, можно поздравить 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День матери?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Не только мамы заслуживают поздравлений и внимания в День матери. Этот день прекрасно подходит для того, чтобы поблагодарить бабушек за их вклад в семейную жизнь и заботу о детях. Не забудьте обратиться с теплыми словами и к будущим мамам.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Также можно поздравить и других представительниц прекрасной половины человечества, которые играют важную роль в жизни детей. Например, воспитателей, педагогов.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260648"/>
            <a:ext cx="8280921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День матери фон концепция | Премиум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5486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32656"/>
            <a:ext cx="49685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Мама, мамочка, мамуля!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Лучше всех на свете ты.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Восхищаюсь и люблю я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Твои нежные черты.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Как же выразить красиво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Мне любовь к тебе свою?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Мама, милая, спасибо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За подарок — жизнь мою.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Говорю слова я эти,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Уважая и любя,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И цветы на всей планете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Расцветают для тебя!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(фон) презентации &quot;День матери&quot; - 8 Марта, День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492896"/>
            <a:ext cx="813690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cs typeface="Angsana New" pitchFamily="18" charset="-34"/>
              </a:rPr>
              <a:t>На белом свете слов я не найду,</a:t>
            </a:r>
            <a:br>
              <a:rPr lang="ru-RU" sz="3200" b="1" i="1" dirty="0" smtClean="0">
                <a:solidFill>
                  <a:srgbClr val="C00000"/>
                </a:solidFill>
                <a:cs typeface="Angsana New" pitchFamily="18" charset="-34"/>
              </a:rPr>
            </a:br>
            <a:r>
              <a:rPr lang="ru-RU" sz="3200" b="1" i="1" dirty="0" smtClean="0">
                <a:solidFill>
                  <a:srgbClr val="C00000"/>
                </a:solidFill>
                <a:cs typeface="Angsana New" pitchFamily="18" charset="-34"/>
              </a:rPr>
              <a:t>Чтоб передать, как сильно я тебя люблю.</a:t>
            </a:r>
            <a:br>
              <a:rPr lang="ru-RU" sz="3200" b="1" i="1" dirty="0" smtClean="0">
                <a:solidFill>
                  <a:srgbClr val="C00000"/>
                </a:solidFill>
                <a:cs typeface="Angsana New" pitchFamily="18" charset="-34"/>
              </a:rPr>
            </a:br>
            <a:r>
              <a:rPr lang="ru-RU" sz="3200" b="1" i="1" dirty="0" smtClean="0">
                <a:solidFill>
                  <a:srgbClr val="C00000"/>
                </a:solidFill>
                <a:cs typeface="Angsana New" pitchFamily="18" charset="-34"/>
              </a:rPr>
              <a:t>Ты подарила жизнь и показала мир.</a:t>
            </a:r>
            <a:br>
              <a:rPr lang="ru-RU" sz="3200" b="1" i="1" dirty="0" smtClean="0">
                <a:solidFill>
                  <a:srgbClr val="C00000"/>
                </a:solidFill>
                <a:cs typeface="Angsana New" pitchFamily="18" charset="-34"/>
              </a:rPr>
            </a:br>
            <a:r>
              <a:rPr lang="ru-RU" sz="3200" b="1" i="1" dirty="0" smtClean="0">
                <a:solidFill>
                  <a:srgbClr val="C00000"/>
                </a:solidFill>
                <a:cs typeface="Angsana New" pitchFamily="18" charset="-34"/>
              </a:rPr>
              <a:t>Ты — навсегда мой счастья ориентир</a:t>
            </a:r>
            <a:r>
              <a:rPr lang="ru-RU" sz="3200" b="1" i="1" dirty="0" smtClean="0">
                <a:solidFill>
                  <a:srgbClr val="C00000"/>
                </a:solidFill>
                <a:cs typeface="Angsana New" pitchFamily="18" charset="-34"/>
              </a:rPr>
              <a:t>!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  <a:cs typeface="Angsana New" pitchFamily="18" charset="-34"/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  <a:cs typeface="Angsana New" pitchFamily="18" charset="-34"/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  <a:cs typeface="Angsana New" pitchFamily="18" charset="-34"/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  <a:cs typeface="Angsana New" pitchFamily="18" charset="-34"/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  <a:cs typeface="Angsana New" pitchFamily="18" charset="-34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cs typeface="Angsana New" pitchFamily="18" charset="-34"/>
              </a:rPr>
              <a:t>Презентацию подготовила: Чайка Е.В.</a:t>
            </a:r>
            <a:endParaRPr lang="ru-RU" sz="2400" b="1" i="1" dirty="0" smtClean="0">
              <a:solidFill>
                <a:srgbClr val="002060"/>
              </a:solidFill>
              <a:cs typeface="Angsana New" pitchFamily="18" charset="-34"/>
            </a:endParaRPr>
          </a:p>
          <a:p>
            <a:endParaRPr lang="ru-RU" sz="3200" b="1" i="1" dirty="0" smtClean="0">
              <a:solidFill>
                <a:srgbClr val="C00000"/>
              </a:solidFill>
              <a:cs typeface="Angsana New" pitchFamily="18" charset="-34"/>
            </a:endParaRPr>
          </a:p>
          <a:p>
            <a:endParaRPr lang="ru-RU" sz="3200" b="1" i="1" dirty="0" smtClean="0">
              <a:solidFill>
                <a:srgbClr val="C00000"/>
              </a:solidFill>
              <a:cs typeface="Angsana New" pitchFamily="18" charset="-34"/>
            </a:endParaRPr>
          </a:p>
          <a:p>
            <a:endParaRPr lang="ru-RU" sz="3200" b="1" i="1" dirty="0" smtClean="0">
              <a:solidFill>
                <a:srgbClr val="C00000"/>
              </a:solidFill>
              <a:cs typeface="Angsana New" pitchFamily="18" charset="-34"/>
            </a:endParaRPr>
          </a:p>
          <a:p>
            <a:endParaRPr lang="ru-RU" sz="3200" b="1" i="1" dirty="0">
              <a:solidFill>
                <a:srgbClr val="C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Фон задний на день матери (50 фото) » Фоны и обои для рабочего стола.  Картинки для заставки на теле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Фон задний на день матери (50 фото) » Фоны и обои для рабочего стола.  Картинки для заставки на теле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6" name="Picture 6" descr="Фон задний на день матери (50 фото) » Фоны и обои для рабочего стола.  Картинки для заставки на теле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 flipH="1">
            <a:off x="179512" y="117213"/>
            <a:ext cx="619268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    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"Мама"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—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первое слово, главное слово в каждой судьбе.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Мама жизнь подарила, мир подарила мне и тебе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так поется в известной песне.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С этим сложно не согласиться. Мама носит нас под сердцем на протяжении девяти месяцев и сопровождает первые важные шаги в нашей жизни.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С мамой дети учатся говорить, улыбаться, играть, изучают мир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преодолевают первые трудности.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51520" y="476672"/>
            <a:ext cx="8496944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День матери в России в 2023 году.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История 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традиции праздника День матери.</a:t>
            </a:r>
          </a:p>
          <a:p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Посмотрите, какого числа этот важный день отметят 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России 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за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рубежом 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как можно поздравить самого близкого человека. </a:t>
            </a:r>
          </a:p>
          <a:p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День матери — прекрасная возможность еще раз сказать спасибо за тепло и нежность, которыми мамы наполняют нашу жизнь. Расскажем, когда пройдет праздник в 2023 году, а также о его традициях, посоветуем, что подарить дорогому человеку.</a:t>
            </a:r>
          </a:p>
          <a:p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День матери в России и за рубежом в 2023 году празднуют в разные дни. </a:t>
            </a:r>
          </a:p>
          <a:p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Семьи по всему миру ежегодно отмечают чудесный праздник, посвященный всем мамам на свете. Взрослые и дети благодарят самого близкого человека за поддержку в трудные моменты, за преданность и труд, с которыми сопряжено материнство.</a:t>
            </a: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День матери фон концепция | Премиум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23528" y="620688"/>
            <a:ext cx="8568952" cy="543666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Когда отмечается День матери в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России в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2023 году.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 2023 году в России День матери празднуется 26 ноября.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На официальном уровне дату праздника закрепил Указ Президента России № 120 от 30 января 1998 года  Борис Ельцин, который занимал тогда пост главы государства, распорядился «в целях повышения социальной значимости материнства» отмечать День матери в последнее воскресенье ноября.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ень матери благодарения фоновой иллюстрации, День матери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196752"/>
          <a:ext cx="8640960" cy="5450340"/>
        </p:xfrm>
        <a:graphic>
          <a:graphicData uri="http://schemas.openxmlformats.org/drawingml/2006/table">
            <a:tbl>
              <a:tblPr/>
              <a:tblGrid>
                <a:gridCol w="4134252"/>
                <a:gridCol w="4506708"/>
              </a:tblGrid>
              <a:tr h="574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США, Канада, Германия, Дания, Финляндия, Бразилия, Италия, Турция, Австралия, Япония.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второе воскресенье мая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Египет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21 марта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Белоруссия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 октября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Грузия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3 марта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Республика Казахстан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третье воскресенье сентября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Армения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7 апреля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Киргизия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третье воскресенье мая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Великобритания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первое воскресенье марта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Греция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9 мая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Польша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26 мая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Швеция, Франция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последнее воскресенье мая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Венгрия, Испания, Португалия, Литва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первое воскресенье мая</a:t>
                      </a:r>
                    </a:p>
                  </a:txBody>
                  <a:tcPr marL="94192" marR="94192" marT="94192" marB="9419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51520" y="0"/>
            <a:ext cx="8568952" cy="10970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Когда отмечается День матери 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2023 году 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других странах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Во многих странах День матери выпадает на второе воскресенье мая, но есть исключения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C2D2E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23528" y="148571"/>
            <a:ext cx="8496944" cy="6113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История праздника День матери: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День матери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—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довольно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старый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праздник. Еще 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1907 году жительница США Анна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Джервис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из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Западной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Вирджинии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предложила учредить день, посвященный мамам. Ее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мама скончалась довольно рано. Благодаря стараниям Анны День матери официально появился 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мире 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1910 году.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Сначала его отмечали только в США. Позднее инициативная группа создала Международную ассоциацию Дня матери, чтобы распространить сведения об этом важном празднике по всему миру.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 России первая попытка учредить День матери состоялась еще в 1915 году, но она оказалась безуспешной. После Октябрьской революции и в советский период такие предложения не выдвигались. К идее создания этого праздника вернулись вновь только в 1990-е годы. Инициатором стала депутат Государственной Думы РФ, член Комитета по делам женщин, семьи и молодежи Алевтина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Апарина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67544" y="120695"/>
            <a:ext cx="8208912" cy="6175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6344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Традиции празднования Дня матери 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разных странах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 День матери поздравляют мам и беременных женщин. В разных странах сформировались свои традиции, как выразить признательность дорогому человеку.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 США дети обычно дарят мамам цветы и подарки, готовят завтраки и ужины, а также пишут открытки и стихи. Во Франции этот день считается отличным поводом для семейных ужинов и встреч. Как правило, рестораны и кафе предлагают по этому поводу специальные меню. В Японии в качестве подарков на День матери обычно преподносят традиционные цветы — азалии.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мама - 5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67544" y="188640"/>
            <a:ext cx="81369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России 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этот день проходит Всероссийская социальная акция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Мама, 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тебя люблю!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Волонтеры раздают открытки для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подарка маме 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незабудки. Эти цветы стали символом праздника.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retina.news.mail.ru/prev780x440/pic/e0/da/image54050413_7488686169866afce52f7b4a5590a5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849694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143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«Все профессии важны, все профессии нужны»</dc:title>
  <dc:creator>Tatyana</dc:creator>
  <cp:lastModifiedBy>Чайка Екатерина Васильевна</cp:lastModifiedBy>
  <cp:revision>42</cp:revision>
  <dcterms:created xsi:type="dcterms:W3CDTF">2013-12-29T17:30:02Z</dcterms:created>
  <dcterms:modified xsi:type="dcterms:W3CDTF">2023-11-13T09:03:32Z</dcterms:modified>
</cp:coreProperties>
</file>