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58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65.xml" ContentType="application/vnd.openxmlformats-officedocument.presentationml.slideLayout+xml"/>
  <Default Extension="png" ContentType="image/png"/>
  <Default Extension="bin" ContentType="application/vnd.openxmlformats-officedocument.oleObject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61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724" r:id="rId3"/>
    <p:sldMasterId id="2147483752" r:id="rId4"/>
    <p:sldMasterId id="2147483766" r:id="rId5"/>
    <p:sldMasterId id="2147483780" r:id="rId6"/>
    <p:sldMasterId id="2147483794" r:id="rId7"/>
    <p:sldMasterId id="2147483822" r:id="rId8"/>
    <p:sldMasterId id="2147483850" r:id="rId9"/>
    <p:sldMasterId id="2147483864" r:id="rId10"/>
    <p:sldMasterId id="2147483878" r:id="rId11"/>
    <p:sldMasterId id="2147483892" r:id="rId12"/>
    <p:sldMasterId id="2147483906" r:id="rId13"/>
  </p:sldMasterIdLst>
  <p:notesMasterIdLst>
    <p:notesMasterId r:id="rId35"/>
  </p:notesMasterIdLst>
  <p:sldIdLst>
    <p:sldId id="276" r:id="rId14"/>
    <p:sldId id="279" r:id="rId15"/>
    <p:sldId id="283" r:id="rId16"/>
    <p:sldId id="294" r:id="rId17"/>
    <p:sldId id="295" r:id="rId18"/>
    <p:sldId id="296" r:id="rId19"/>
    <p:sldId id="280" r:id="rId20"/>
    <p:sldId id="298" r:id="rId21"/>
    <p:sldId id="281" r:id="rId22"/>
    <p:sldId id="282" r:id="rId23"/>
    <p:sldId id="297" r:id="rId24"/>
    <p:sldId id="284" r:id="rId25"/>
    <p:sldId id="292" r:id="rId26"/>
    <p:sldId id="293" r:id="rId27"/>
    <p:sldId id="291" r:id="rId28"/>
    <p:sldId id="286" r:id="rId29"/>
    <p:sldId id="262" r:id="rId30"/>
    <p:sldId id="263" r:id="rId31"/>
    <p:sldId id="288" r:id="rId32"/>
    <p:sldId id="289" r:id="rId33"/>
    <p:sldId id="290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10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9C7CC0-5B01-4B27-8CDD-AF1DAD9B69A3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210EA4-4079-47FA-848C-ABA939E049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1401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587A6ABB-FE5A-41F2-9841-051007E618DF}" type="slidenum">
              <a:rPr lang="ru-RU" altLang="ru-RU">
                <a:solidFill>
                  <a:prstClr val="black"/>
                </a:solidFill>
                <a:cs typeface="Arial" charset="0"/>
              </a:rPr>
              <a:pPr eaLnBrk="1" hangingPunct="1"/>
              <a:t>3</a:t>
            </a:fld>
            <a:endParaRPr lang="ru-RU" alt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Шаблон для создания презентаций к урокам математики. Савченко Е.М.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EDDF-1918-4B34-AEE6-999C4F91DC1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322E2-3239-4D95-9CAE-8FC9DB61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EDDF-1918-4B34-AEE6-999C4F91DC1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322E2-3239-4D95-9CAE-8FC9DB61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EA86-DB91-4E75-9C74-26B21CD5421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58073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17125-0EE4-4B53-A5B5-E7582208AA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192173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765DBA-0F1F-4E70-AA02-EB35A7360C8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229893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13CA9-27EE-47B7-B0AF-DF62E86B9AA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874838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D85B8-3A3D-46ED-839C-42AC79071D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624730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979CD-B968-4ED8-9E7E-563050AB23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171168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0508A-82BE-449A-80C7-E8820936D3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307885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CF4AF-EA71-480C-86D4-D70278CEB4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504801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55E97-393C-481B-B613-01E8A439B5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982398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C5442-96E6-4112-BB5C-B2DC8C6536B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0856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EDDF-1918-4B34-AEE6-999C4F91DC1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322E2-3239-4D95-9CAE-8FC9DB61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C2A5B-D2AB-403D-AE60-0998E539E8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252204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49D5B-2DC3-49AE-90E6-A45E1982BB2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406018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06DC9-389D-4D86-99A5-1E5350E525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293626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EA86-DB91-4E75-9C74-26B21CD5421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286579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17125-0EE4-4B53-A5B5-E7582208AA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324653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765DBA-0F1F-4E70-AA02-EB35A7360C8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860989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13CA9-27EE-47B7-B0AF-DF62E86B9AA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984085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D85B8-3A3D-46ED-839C-42AC79071D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67682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979CD-B968-4ED8-9E7E-563050AB23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2258210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0508A-82BE-449A-80C7-E8820936D3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952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E84BC-AB50-482D-8441-06B9DE52B09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339422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CF4AF-EA71-480C-86D4-D70278CEB4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074885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55E97-393C-481B-B613-01E8A439B5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035628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C5442-96E6-4112-BB5C-B2DC8C6536B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433331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C2A5B-D2AB-403D-AE60-0998E539E8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4921905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49D5B-2DC3-49AE-90E6-A45E1982BB2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0845788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06DC9-389D-4D86-99A5-1E5350E525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769311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EA86-DB91-4E75-9C74-26B21CD5421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817559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17125-0EE4-4B53-A5B5-E7582208AA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0081782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765DBA-0F1F-4E70-AA02-EB35A7360C8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2278552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13CA9-27EE-47B7-B0AF-DF62E86B9AA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91557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7DEE6-DE9E-471F-9940-5328318CA88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989027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D85B8-3A3D-46ED-839C-42AC79071D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493203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979CD-B968-4ED8-9E7E-563050AB23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568652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0508A-82BE-449A-80C7-E8820936D3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2926928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CF4AF-EA71-480C-86D4-D70278CEB4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400247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55E97-393C-481B-B613-01E8A439B5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705960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C5442-96E6-4112-BB5C-B2DC8C6536B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702185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C2A5B-D2AB-403D-AE60-0998E539E8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474994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49D5B-2DC3-49AE-90E6-A45E1982BB2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9432053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06DC9-389D-4D86-99A5-1E5350E525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2321502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EA86-DB91-4E75-9C74-26B21CD5421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7036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B1D03C-1DE6-473E-82B1-D47ABAB726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6603482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7996B-C735-48F6-BC16-D11BD16DFB8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5738654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56612-E349-45E3-97C3-B0AB167A1A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865650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CCA44-B5CB-49B9-BD97-ADFF6782DF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4434757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9CE11-E10B-497D-9C2D-96FCD4E126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239676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172CF-CEF6-4751-AB21-C4D87626C4F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439728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43905-5F91-4A56-849C-5A877B023F4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122950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BA809-C5F0-4D74-BB81-DBA9D8F1693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5246592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942AF-306B-438D-9617-098AD365399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187656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D185A-4D7B-43B5-BBEC-91722E6B4DC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7730017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DF1B0-10D0-4707-8A88-F47C6793A3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98375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AB309-A359-4D0A-A50A-79DC4CC8AD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302012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CC0EC-9448-46BB-AD44-B061C5B0BF1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7330991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6D427-34E5-4E4E-B80A-7E888549269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742403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9C50F-5C5D-4FDF-9B6B-0EF513BB44A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847490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7996B-C735-48F6-BC16-D11BD16DFB8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440986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56612-E349-45E3-97C3-B0AB167A1A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928450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CCA44-B5CB-49B9-BD97-ADFF6782DF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0926448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9CE11-E10B-497D-9C2D-96FCD4E126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4298972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172CF-CEF6-4751-AB21-C4D87626C4F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0526180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43905-5F91-4A56-849C-5A877B023F4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636220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BA809-C5F0-4D74-BB81-DBA9D8F1693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3220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6268BA-66B2-4DFE-88B0-BAD74B8402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3791027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942AF-306B-438D-9617-098AD365399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12392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D185A-4D7B-43B5-BBEC-91722E6B4DC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4733222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DF1B0-10D0-4707-8A88-F47C6793A3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170168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CC0EC-9448-46BB-AD44-B061C5B0BF1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6350702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6D427-34E5-4E4E-B80A-7E888549269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7470641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9C50F-5C5D-4FDF-9B6B-0EF513BB44A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47614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7C1CC-0A07-412D-89B3-99219262BCD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77812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BA814-E5E7-4345-B8A5-9B5346AA67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4598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EDF43-6070-4E68-9AA7-361E8E5F0E0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4063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EDDF-1918-4B34-AEE6-999C4F91DC1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322E2-3239-4D95-9CAE-8FC9DB61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B50EA-DD35-469B-A3DE-761CE1BC2FF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90799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D9F48-424F-4417-9698-09154DBAB83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56710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D3F104-082B-4187-8F6C-3CE117B3774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55951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17125-0EE4-4B53-A5B5-E7582208AA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97017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765DBA-0F1F-4E70-AA02-EB35A7360C8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64566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13CA9-27EE-47B7-B0AF-DF62E86B9AA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96243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D85B8-3A3D-46ED-839C-42AC79071D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1797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979CD-B968-4ED8-9E7E-563050AB23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27989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0508A-82BE-449A-80C7-E8820936D3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58840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CF4AF-EA71-480C-86D4-D70278CEB4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592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EDDF-1918-4B34-AEE6-999C4F91DC1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322E2-3239-4D95-9CAE-8FC9DB61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55E97-393C-481B-B613-01E8A439B5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92859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C5442-96E6-4112-BB5C-B2DC8C6536B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98297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C2A5B-D2AB-403D-AE60-0998E539E8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69627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49D5B-2DC3-49AE-90E6-A45E1982BB2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27773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06DC9-389D-4D86-99A5-1E5350E525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87894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EA86-DB91-4E75-9C74-26B21CD5421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09700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17125-0EE4-4B53-A5B5-E7582208AA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50206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765DBA-0F1F-4E70-AA02-EB35A7360C8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4904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13CA9-27EE-47B7-B0AF-DF62E86B9AA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73121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D85B8-3A3D-46ED-839C-42AC79071D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2843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EDDF-1918-4B34-AEE6-999C4F91DC1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322E2-3239-4D95-9CAE-8FC9DB61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979CD-B968-4ED8-9E7E-563050AB23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23927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0508A-82BE-449A-80C7-E8820936D3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5790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CF4AF-EA71-480C-86D4-D70278CEB4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69082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55E97-393C-481B-B613-01E8A439B5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46679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C5442-96E6-4112-BB5C-B2DC8C6536B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54247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C2A5B-D2AB-403D-AE60-0998E539E8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81087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49D5B-2DC3-49AE-90E6-A45E1982BB2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934635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06DC9-389D-4D86-99A5-1E5350E525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685074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EA86-DB91-4E75-9C74-26B21CD5421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55328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17125-0EE4-4B53-A5B5-E7582208AA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6873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EDDF-1918-4B34-AEE6-999C4F91DC1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322E2-3239-4D95-9CAE-8FC9DB61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765DBA-0F1F-4E70-AA02-EB35A7360C8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052237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13CA9-27EE-47B7-B0AF-DF62E86B9AA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380300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D85B8-3A3D-46ED-839C-42AC79071D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8378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979CD-B968-4ED8-9E7E-563050AB23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926896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0508A-82BE-449A-80C7-E8820936D3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13533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CF4AF-EA71-480C-86D4-D70278CEB4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536676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55E97-393C-481B-B613-01E8A439B5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351114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C5442-96E6-4112-BB5C-B2DC8C6536B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760048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C2A5B-D2AB-403D-AE60-0998E539E8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6059163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49D5B-2DC3-49AE-90E6-A45E1982BB2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6879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EDDF-1918-4B34-AEE6-999C4F91DC1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322E2-3239-4D95-9CAE-8FC9DB61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06DC9-389D-4D86-99A5-1E5350E525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861856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EA86-DB91-4E75-9C74-26B21CD5421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057081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17125-0EE4-4B53-A5B5-E7582208AA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126187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765DBA-0F1F-4E70-AA02-EB35A7360C8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510460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13CA9-27EE-47B7-B0AF-DF62E86B9AA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883560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D85B8-3A3D-46ED-839C-42AC79071D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945321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979CD-B968-4ED8-9E7E-563050AB23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845821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0508A-82BE-449A-80C7-E8820936D3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337132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CF4AF-EA71-480C-86D4-D70278CEB4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680977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55E97-393C-481B-B613-01E8A439B5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5345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EDDF-1918-4B34-AEE6-999C4F91DC1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322E2-3239-4D95-9CAE-8FC9DB61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C5442-96E6-4112-BB5C-B2DC8C6536B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176777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C2A5B-D2AB-403D-AE60-0998E539E8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461849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49D5B-2DC3-49AE-90E6-A45E1982BB2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523380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06DC9-389D-4D86-99A5-1E5350E525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284259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EA86-DB91-4E75-9C74-26B21CD5421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070689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17125-0EE4-4B53-A5B5-E7582208AA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819409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765DBA-0F1F-4E70-AA02-EB35A7360C8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352649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13CA9-27EE-47B7-B0AF-DF62E86B9AA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486386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D85B8-3A3D-46ED-839C-42AC79071D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955894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979CD-B968-4ED8-9E7E-563050AB23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194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EDDF-1918-4B34-AEE6-999C4F91DC1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322E2-3239-4D95-9CAE-8FC9DB61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0508A-82BE-449A-80C7-E8820936D3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957922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CF4AF-EA71-480C-86D4-D70278CEB4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72402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55E97-393C-481B-B613-01E8A439B5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083667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C5442-96E6-4112-BB5C-B2DC8C6536B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625359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C2A5B-D2AB-403D-AE60-0998E539E8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652906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49D5B-2DC3-49AE-90E6-A45E1982BB2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593400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06DC9-389D-4D86-99A5-1E5350E525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1302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EA86-DB91-4E75-9C74-26B21CD5421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518103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17125-0EE4-4B53-A5B5-E7582208AA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105734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765DBA-0F1F-4E70-AA02-EB35A7360C8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8460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EDDF-1918-4B34-AEE6-999C4F91DC1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322E2-3239-4D95-9CAE-8FC9DB61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13CA9-27EE-47B7-B0AF-DF62E86B9AA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835241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D85B8-3A3D-46ED-839C-42AC79071D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555594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979CD-B968-4ED8-9E7E-563050AB23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749935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0508A-82BE-449A-80C7-E8820936D3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699384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CF4AF-EA71-480C-86D4-D70278CEB4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295021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55E97-393C-481B-B613-01E8A439B5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411948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C5442-96E6-4112-BB5C-B2DC8C6536B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196432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C2A5B-D2AB-403D-AE60-0998E539E8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392579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49D5B-2DC3-49AE-90E6-A45E1982BB2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609140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06DC9-389D-4D86-99A5-1E5350E525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1450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13" Type="http://schemas.openxmlformats.org/officeDocument/2006/relationships/slideLayout" Target="../slideLayouts/slideLayout126.xml"/><Relationship Id="rId3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20.xml"/><Relationship Id="rId12" Type="http://schemas.openxmlformats.org/officeDocument/2006/relationships/slideLayout" Target="../slideLayouts/slideLayout125.xml"/><Relationship Id="rId2" Type="http://schemas.openxmlformats.org/officeDocument/2006/relationships/slideLayout" Target="../slideLayouts/slideLayout115.xml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13" Type="http://schemas.openxmlformats.org/officeDocument/2006/relationships/slideLayout" Target="../slideLayouts/slideLayout139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12" Type="http://schemas.openxmlformats.org/officeDocument/2006/relationships/slideLayout" Target="../slideLayouts/slideLayout138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11" Type="http://schemas.openxmlformats.org/officeDocument/2006/relationships/slideLayout" Target="../slideLayouts/slideLayout137.xml"/><Relationship Id="rId5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Relationship Id="rId1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7.xml"/><Relationship Id="rId13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2.xml"/><Relationship Id="rId7" Type="http://schemas.openxmlformats.org/officeDocument/2006/relationships/slideLayout" Target="../slideLayouts/slideLayout146.xml"/><Relationship Id="rId12" Type="http://schemas.openxmlformats.org/officeDocument/2006/relationships/slideLayout" Target="../slideLayouts/slideLayout151.xml"/><Relationship Id="rId2" Type="http://schemas.openxmlformats.org/officeDocument/2006/relationships/slideLayout" Target="../slideLayouts/slideLayout141.xml"/><Relationship Id="rId1" Type="http://schemas.openxmlformats.org/officeDocument/2006/relationships/slideLayout" Target="../slideLayouts/slideLayout140.xml"/><Relationship Id="rId6" Type="http://schemas.openxmlformats.org/officeDocument/2006/relationships/slideLayout" Target="../slideLayouts/slideLayout145.xml"/><Relationship Id="rId11" Type="http://schemas.openxmlformats.org/officeDocument/2006/relationships/slideLayout" Target="../slideLayouts/slideLayout150.xml"/><Relationship Id="rId5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49.xml"/><Relationship Id="rId4" Type="http://schemas.openxmlformats.org/officeDocument/2006/relationships/slideLayout" Target="../slideLayouts/slideLayout143.xml"/><Relationship Id="rId9" Type="http://schemas.openxmlformats.org/officeDocument/2006/relationships/slideLayout" Target="../slideLayouts/slideLayout148.xml"/><Relationship Id="rId1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0.xml"/><Relationship Id="rId13" Type="http://schemas.openxmlformats.org/officeDocument/2006/relationships/slideLayout" Target="../slideLayouts/slideLayout165.xml"/><Relationship Id="rId3" Type="http://schemas.openxmlformats.org/officeDocument/2006/relationships/slideLayout" Target="../slideLayouts/slideLayout155.xml"/><Relationship Id="rId7" Type="http://schemas.openxmlformats.org/officeDocument/2006/relationships/slideLayout" Target="../slideLayouts/slideLayout159.xml"/><Relationship Id="rId12" Type="http://schemas.openxmlformats.org/officeDocument/2006/relationships/slideLayout" Target="../slideLayouts/slideLayout164.xml"/><Relationship Id="rId2" Type="http://schemas.openxmlformats.org/officeDocument/2006/relationships/slideLayout" Target="../slideLayouts/slideLayout154.xml"/><Relationship Id="rId1" Type="http://schemas.openxmlformats.org/officeDocument/2006/relationships/slideLayout" Target="../slideLayouts/slideLayout153.xml"/><Relationship Id="rId6" Type="http://schemas.openxmlformats.org/officeDocument/2006/relationships/slideLayout" Target="../slideLayouts/slideLayout158.xml"/><Relationship Id="rId11" Type="http://schemas.openxmlformats.org/officeDocument/2006/relationships/slideLayout" Target="../slideLayouts/slideLayout163.xml"/><Relationship Id="rId5" Type="http://schemas.openxmlformats.org/officeDocument/2006/relationships/slideLayout" Target="../slideLayouts/slideLayout157.xml"/><Relationship Id="rId10" Type="http://schemas.openxmlformats.org/officeDocument/2006/relationships/slideLayout" Target="../slideLayouts/slideLayout162.xml"/><Relationship Id="rId4" Type="http://schemas.openxmlformats.org/officeDocument/2006/relationships/slideLayout" Target="../slideLayouts/slideLayout156.xml"/><Relationship Id="rId9" Type="http://schemas.openxmlformats.org/officeDocument/2006/relationships/slideLayout" Target="../slideLayouts/slideLayout161.xml"/><Relationship Id="rId14" Type="http://schemas.openxmlformats.org/officeDocument/2006/relationships/theme" Target="../theme/theme1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13" Type="http://schemas.openxmlformats.org/officeDocument/2006/relationships/slideLayout" Target="../slideLayouts/slideLayout87.xml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6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4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13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12" Type="http://schemas.openxmlformats.org/officeDocument/2006/relationships/slideLayout" Target="../slideLayouts/slideLayout99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FEDDF-1918-4B34-AEE6-999C4F91DC1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9322E2-3239-4D95-9CAE-8FC9DB61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EBEA24-A3DA-4D70-B6CF-A5B049172B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325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325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208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08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327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327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89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327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205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328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8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06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06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329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64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329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3" y="327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3" y="177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2" y="892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1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2" y="137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5330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307414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EBEA24-A3DA-4D70-B6CF-A5B049172B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325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325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208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08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327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327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89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327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205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328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8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06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06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329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64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329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3" y="327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3" y="177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2" y="892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1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2" y="137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5330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2414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0" r:id="rId12"/>
    <p:sldLayoutId id="214748389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297B05-5830-482E-9429-10E77068A7C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5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7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062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66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7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8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9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0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1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2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3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49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0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39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41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2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3" y="327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3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3" y="177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4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5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2" y="892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6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1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7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8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2" y="137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103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502966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  <p:sldLayoutId id="2147483904" r:id="rId12"/>
    <p:sldLayoutId id="214748390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297B05-5830-482E-9429-10E77068A7C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5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7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062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66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7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8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9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0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1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2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3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49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0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39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41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2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3" y="327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3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3" y="177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4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5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2" y="892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6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1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7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8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2" y="137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103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089755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  <p:sldLayoutId id="2147483918" r:id="rId12"/>
    <p:sldLayoutId id="214748391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50000">
              <a:schemeClr val="bg1"/>
            </a:gs>
            <a:gs pos="100000">
              <a:srgbClr val="CCFF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0D31F0-ABB8-4AA8-98DD-E28153A69DE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5199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EBEA24-A3DA-4D70-B6CF-A5B049172B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325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325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208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08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327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327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89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327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205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328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8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06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06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329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64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329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3" y="327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3" y="177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2" y="892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1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2" y="137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5330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90355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EBEA24-A3DA-4D70-B6CF-A5B049172B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325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325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208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08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327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327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89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327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205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328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8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06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06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329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64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329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3" y="327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3" y="177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2" y="892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1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2" y="137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5330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137108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EBEA24-A3DA-4D70-B6CF-A5B049172B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325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325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208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08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327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327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89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327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205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328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8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06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06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329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64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329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3" y="327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3" y="177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2" y="892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1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2" y="137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5330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5644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EBEA24-A3DA-4D70-B6CF-A5B049172B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325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325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208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08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327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327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89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327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205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328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8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06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06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329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64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329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3" y="327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3" y="177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2" y="892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1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2" y="137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5330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712592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EBEA24-A3DA-4D70-B6CF-A5B049172B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325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325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208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08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327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327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89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327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205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328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8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06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06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329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64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329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3" y="327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3" y="177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2" y="892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1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2" y="137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5330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313059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  <p:sldLayoutId id="214748380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EBEA24-A3DA-4D70-B6CF-A5B049172B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325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325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208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08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327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327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89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327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205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328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8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06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06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329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64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329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3" y="327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3" y="177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2" y="892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1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2" y="137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5330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9600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EBEA24-A3DA-4D70-B6CF-A5B049172B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325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325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325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6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208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08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327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327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89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327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7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8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205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328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328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06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06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329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64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329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3" y="327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3" y="177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2" y="892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1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9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2" y="137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5330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97236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  <p:sldLayoutId id="2147483862" r:id="rId12"/>
    <p:sldLayoutId id="214748386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6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Group 89"/>
          <p:cNvGrpSpPr>
            <a:grpSpLocks/>
          </p:cNvGrpSpPr>
          <p:nvPr/>
        </p:nvGrpSpPr>
        <p:grpSpPr bwMode="auto">
          <a:xfrm>
            <a:off x="0" y="0"/>
            <a:ext cx="9093200" cy="6835775"/>
            <a:chOff x="14" y="0"/>
            <a:chExt cx="5728" cy="4306"/>
          </a:xfrm>
        </p:grpSpPr>
        <p:sp>
          <p:nvSpPr>
            <p:cNvPr id="14355" name="Freeform 90"/>
            <p:cNvSpPr>
              <a:spLocks/>
            </p:cNvSpPr>
            <p:nvPr/>
          </p:nvSpPr>
          <p:spPr bwMode="auto">
            <a:xfrm>
              <a:off x="357" y="70"/>
              <a:ext cx="5040" cy="5"/>
            </a:xfrm>
            <a:custGeom>
              <a:avLst/>
              <a:gdLst>
                <a:gd name="T0" fmla="*/ 5040 w 5040"/>
                <a:gd name="T1" fmla="*/ 0 h 5"/>
                <a:gd name="T2" fmla="*/ 0 w 5040"/>
                <a:gd name="T3" fmla="*/ 5 h 5"/>
                <a:gd name="T4" fmla="*/ 0 60000 65536"/>
                <a:gd name="T5" fmla="*/ 0 60000 65536"/>
                <a:gd name="T6" fmla="*/ 0 w 5040"/>
                <a:gd name="T7" fmla="*/ 0 h 5"/>
                <a:gd name="T8" fmla="*/ 5040 w 5040"/>
                <a:gd name="T9" fmla="*/ 5 h 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040" h="5">
                  <a:moveTo>
                    <a:pt x="5040" y="0"/>
                  </a:moveTo>
                  <a:lnTo>
                    <a:pt x="0" y="5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4356" name="Freeform 91"/>
            <p:cNvSpPr>
              <a:spLocks/>
            </p:cNvSpPr>
            <p:nvPr/>
          </p:nvSpPr>
          <p:spPr bwMode="auto">
            <a:xfrm>
              <a:off x="327" y="29"/>
              <a:ext cx="5102" cy="3"/>
            </a:xfrm>
            <a:custGeom>
              <a:avLst/>
              <a:gdLst>
                <a:gd name="T0" fmla="*/ 5102 w 5102"/>
                <a:gd name="T1" fmla="*/ 0 h 3"/>
                <a:gd name="T2" fmla="*/ 0 w 5102"/>
                <a:gd name="T3" fmla="*/ 3 h 3"/>
                <a:gd name="T4" fmla="*/ 0 60000 65536"/>
                <a:gd name="T5" fmla="*/ 0 60000 65536"/>
                <a:gd name="T6" fmla="*/ 0 w 5102"/>
                <a:gd name="T7" fmla="*/ 0 h 3"/>
                <a:gd name="T8" fmla="*/ 5102 w 5102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102" h="3">
                  <a:moveTo>
                    <a:pt x="5102" y="0"/>
                  </a:moveTo>
                  <a:lnTo>
                    <a:pt x="0" y="3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4357" name="Freeform 92"/>
            <p:cNvSpPr>
              <a:spLocks/>
            </p:cNvSpPr>
            <p:nvPr/>
          </p:nvSpPr>
          <p:spPr bwMode="auto">
            <a:xfrm>
              <a:off x="71" y="362"/>
              <a:ext cx="6" cy="3580"/>
            </a:xfrm>
            <a:custGeom>
              <a:avLst/>
              <a:gdLst>
                <a:gd name="T0" fmla="*/ 6 w 6"/>
                <a:gd name="T1" fmla="*/ 3580 h 3580"/>
                <a:gd name="T2" fmla="*/ 0 w 6"/>
                <a:gd name="T3" fmla="*/ 0 h 3580"/>
                <a:gd name="T4" fmla="*/ 0 60000 65536"/>
                <a:gd name="T5" fmla="*/ 0 60000 65536"/>
                <a:gd name="T6" fmla="*/ 0 w 6"/>
                <a:gd name="T7" fmla="*/ 0 h 3580"/>
                <a:gd name="T8" fmla="*/ 6 w 6"/>
                <a:gd name="T9" fmla="*/ 3580 h 358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3580">
                  <a:moveTo>
                    <a:pt x="6" y="3580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4358" name="Freeform 93"/>
            <p:cNvSpPr>
              <a:spLocks/>
            </p:cNvSpPr>
            <p:nvPr/>
          </p:nvSpPr>
          <p:spPr bwMode="auto">
            <a:xfrm>
              <a:off x="32" y="336"/>
              <a:ext cx="3" cy="3641"/>
            </a:xfrm>
            <a:custGeom>
              <a:avLst/>
              <a:gdLst>
                <a:gd name="T0" fmla="*/ 3 w 3"/>
                <a:gd name="T1" fmla="*/ 3641 h 3641"/>
                <a:gd name="T2" fmla="*/ 0 w 3"/>
                <a:gd name="T3" fmla="*/ 0 h 3641"/>
                <a:gd name="T4" fmla="*/ 0 60000 65536"/>
                <a:gd name="T5" fmla="*/ 0 60000 65536"/>
                <a:gd name="T6" fmla="*/ 0 w 3"/>
                <a:gd name="T7" fmla="*/ 0 h 3641"/>
                <a:gd name="T8" fmla="*/ 3 w 3"/>
                <a:gd name="T9" fmla="*/ 3641 h 364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3641">
                  <a:moveTo>
                    <a:pt x="3" y="3641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4359" name="Freeform 94"/>
            <p:cNvSpPr>
              <a:spLocks/>
            </p:cNvSpPr>
            <p:nvPr/>
          </p:nvSpPr>
          <p:spPr bwMode="auto">
            <a:xfrm>
              <a:off x="359" y="4224"/>
              <a:ext cx="5040" cy="2"/>
            </a:xfrm>
            <a:custGeom>
              <a:avLst/>
              <a:gdLst>
                <a:gd name="T0" fmla="*/ 5040 w 5040"/>
                <a:gd name="T1" fmla="*/ 0 h 2"/>
                <a:gd name="T2" fmla="*/ 0 w 5040"/>
                <a:gd name="T3" fmla="*/ 2 h 2"/>
                <a:gd name="T4" fmla="*/ 0 60000 65536"/>
                <a:gd name="T5" fmla="*/ 0 60000 65536"/>
                <a:gd name="T6" fmla="*/ 0 w 5040"/>
                <a:gd name="T7" fmla="*/ 0 h 2"/>
                <a:gd name="T8" fmla="*/ 5040 w 5040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040" h="2">
                  <a:moveTo>
                    <a:pt x="5040" y="0"/>
                  </a:moveTo>
                  <a:lnTo>
                    <a:pt x="0" y="2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4360" name="Freeform 95"/>
            <p:cNvSpPr>
              <a:spLocks/>
            </p:cNvSpPr>
            <p:nvPr/>
          </p:nvSpPr>
          <p:spPr bwMode="auto">
            <a:xfrm>
              <a:off x="327" y="4272"/>
              <a:ext cx="5105" cy="5"/>
            </a:xfrm>
            <a:custGeom>
              <a:avLst/>
              <a:gdLst>
                <a:gd name="T0" fmla="*/ 5105 w 5105"/>
                <a:gd name="T1" fmla="*/ 0 h 5"/>
                <a:gd name="T2" fmla="*/ 0 w 5105"/>
                <a:gd name="T3" fmla="*/ 5 h 5"/>
                <a:gd name="T4" fmla="*/ 0 60000 65536"/>
                <a:gd name="T5" fmla="*/ 0 60000 65536"/>
                <a:gd name="T6" fmla="*/ 0 w 5105"/>
                <a:gd name="T7" fmla="*/ 0 h 5"/>
                <a:gd name="T8" fmla="*/ 5105 w 5105"/>
                <a:gd name="T9" fmla="*/ 5 h 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105" h="5">
                  <a:moveTo>
                    <a:pt x="5105" y="0"/>
                  </a:moveTo>
                  <a:lnTo>
                    <a:pt x="0" y="5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14361" name="Group 96"/>
            <p:cNvGrpSpPr>
              <a:grpSpLocks/>
            </p:cNvGrpSpPr>
            <p:nvPr/>
          </p:nvGrpSpPr>
          <p:grpSpPr bwMode="auto">
            <a:xfrm>
              <a:off x="5417" y="3921"/>
              <a:ext cx="325" cy="380"/>
              <a:chOff x="5417" y="3921"/>
              <a:chExt cx="325" cy="380"/>
            </a:xfrm>
          </p:grpSpPr>
          <p:sp>
            <p:nvSpPr>
              <p:cNvPr id="14373" name="Arc 97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T0" fmla="*/ 0 w 22928"/>
                  <a:gd name="T1" fmla="*/ 0 h 21600"/>
                  <a:gd name="T2" fmla="*/ 0 w 22928"/>
                  <a:gd name="T3" fmla="*/ 0 h 21600"/>
                  <a:gd name="T4" fmla="*/ 0 w 22928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928"/>
                  <a:gd name="T10" fmla="*/ 0 h 21600"/>
                  <a:gd name="T11" fmla="*/ 22928 w 2292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lnTo>
                      <a:pt x="-1" y="84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4374" name="Arc 98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T0" fmla="*/ 0 w 25689"/>
                  <a:gd name="T1" fmla="*/ 0 h 21600"/>
                  <a:gd name="T2" fmla="*/ 0 w 25689"/>
                  <a:gd name="T3" fmla="*/ 0 h 21600"/>
                  <a:gd name="T4" fmla="*/ 0 w 25689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5689"/>
                  <a:gd name="T10" fmla="*/ 0 h 21600"/>
                  <a:gd name="T11" fmla="*/ 25689 w 2568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lnTo>
                      <a:pt x="-1" y="426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sp>
          <p:nvSpPr>
            <p:cNvPr id="14362" name="Freeform 99"/>
            <p:cNvSpPr>
              <a:spLocks/>
            </p:cNvSpPr>
            <p:nvPr/>
          </p:nvSpPr>
          <p:spPr bwMode="auto">
            <a:xfrm>
              <a:off x="5678" y="360"/>
              <a:ext cx="3" cy="3582"/>
            </a:xfrm>
            <a:custGeom>
              <a:avLst/>
              <a:gdLst>
                <a:gd name="T0" fmla="*/ 3 w 3"/>
                <a:gd name="T1" fmla="*/ 3582 h 3582"/>
                <a:gd name="T2" fmla="*/ 0 w 3"/>
                <a:gd name="T3" fmla="*/ 0 h 3582"/>
                <a:gd name="T4" fmla="*/ 0 60000 65536"/>
                <a:gd name="T5" fmla="*/ 0 60000 65536"/>
                <a:gd name="T6" fmla="*/ 0 w 3"/>
                <a:gd name="T7" fmla="*/ 0 h 3582"/>
                <a:gd name="T8" fmla="*/ 3 w 3"/>
                <a:gd name="T9" fmla="*/ 3582 h 358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3582">
                  <a:moveTo>
                    <a:pt x="3" y="358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4363" name="Freeform 100"/>
            <p:cNvSpPr>
              <a:spLocks/>
            </p:cNvSpPr>
            <p:nvPr/>
          </p:nvSpPr>
          <p:spPr bwMode="auto">
            <a:xfrm>
              <a:off x="5723" y="327"/>
              <a:ext cx="1" cy="3642"/>
            </a:xfrm>
            <a:custGeom>
              <a:avLst/>
              <a:gdLst>
                <a:gd name="T0" fmla="*/ 1 w 1"/>
                <a:gd name="T1" fmla="*/ 3642 h 3642"/>
                <a:gd name="T2" fmla="*/ 0 w 1"/>
                <a:gd name="T3" fmla="*/ 0 h 3642"/>
                <a:gd name="T4" fmla="*/ 0 60000 65536"/>
                <a:gd name="T5" fmla="*/ 0 60000 65536"/>
                <a:gd name="T6" fmla="*/ 0 w 1"/>
                <a:gd name="T7" fmla="*/ 0 h 3642"/>
                <a:gd name="T8" fmla="*/ 1 w 1"/>
                <a:gd name="T9" fmla="*/ 3642 h 364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642">
                  <a:moveTo>
                    <a:pt x="1" y="364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14364" name="Group 101"/>
            <p:cNvGrpSpPr>
              <a:grpSpLocks/>
            </p:cNvGrpSpPr>
            <p:nvPr/>
          </p:nvGrpSpPr>
          <p:grpSpPr bwMode="auto">
            <a:xfrm flipH="1" flipV="1">
              <a:off x="14" y="2"/>
              <a:ext cx="325" cy="380"/>
              <a:chOff x="5417" y="3921"/>
              <a:chExt cx="325" cy="380"/>
            </a:xfrm>
          </p:grpSpPr>
          <p:sp>
            <p:nvSpPr>
              <p:cNvPr id="14371" name="Arc 102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T0" fmla="*/ 0 w 22928"/>
                  <a:gd name="T1" fmla="*/ 0 h 21600"/>
                  <a:gd name="T2" fmla="*/ 0 w 22928"/>
                  <a:gd name="T3" fmla="*/ 0 h 21600"/>
                  <a:gd name="T4" fmla="*/ 0 w 22928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928"/>
                  <a:gd name="T10" fmla="*/ 0 h 21600"/>
                  <a:gd name="T11" fmla="*/ 22928 w 2292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lnTo>
                      <a:pt x="-1" y="84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4372" name="Arc 103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T0" fmla="*/ 0 w 25689"/>
                  <a:gd name="T1" fmla="*/ 0 h 21600"/>
                  <a:gd name="T2" fmla="*/ 0 w 25689"/>
                  <a:gd name="T3" fmla="*/ 0 h 21600"/>
                  <a:gd name="T4" fmla="*/ 0 w 25689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5689"/>
                  <a:gd name="T10" fmla="*/ 0 h 21600"/>
                  <a:gd name="T11" fmla="*/ 25689 w 2568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lnTo>
                      <a:pt x="-1" y="426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14365" name="Group 104"/>
            <p:cNvGrpSpPr>
              <a:grpSpLocks/>
            </p:cNvGrpSpPr>
            <p:nvPr/>
          </p:nvGrpSpPr>
          <p:grpSpPr bwMode="auto">
            <a:xfrm flipV="1">
              <a:off x="5415" y="0"/>
              <a:ext cx="325" cy="380"/>
              <a:chOff x="5417" y="3921"/>
              <a:chExt cx="325" cy="380"/>
            </a:xfrm>
          </p:grpSpPr>
          <p:sp>
            <p:nvSpPr>
              <p:cNvPr id="14369" name="Arc 105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T0" fmla="*/ 0 w 22928"/>
                  <a:gd name="T1" fmla="*/ 0 h 21600"/>
                  <a:gd name="T2" fmla="*/ 0 w 22928"/>
                  <a:gd name="T3" fmla="*/ 0 h 21600"/>
                  <a:gd name="T4" fmla="*/ 0 w 22928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928"/>
                  <a:gd name="T10" fmla="*/ 0 h 21600"/>
                  <a:gd name="T11" fmla="*/ 22928 w 2292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lnTo>
                      <a:pt x="-1" y="84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4370" name="Arc 106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T0" fmla="*/ 0 w 25689"/>
                  <a:gd name="T1" fmla="*/ 0 h 21600"/>
                  <a:gd name="T2" fmla="*/ 0 w 25689"/>
                  <a:gd name="T3" fmla="*/ 0 h 21600"/>
                  <a:gd name="T4" fmla="*/ 0 w 25689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5689"/>
                  <a:gd name="T10" fmla="*/ 0 h 21600"/>
                  <a:gd name="T11" fmla="*/ 25689 w 2568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lnTo>
                      <a:pt x="-1" y="426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14366" name="Group 107"/>
            <p:cNvGrpSpPr>
              <a:grpSpLocks/>
            </p:cNvGrpSpPr>
            <p:nvPr/>
          </p:nvGrpSpPr>
          <p:grpSpPr bwMode="auto">
            <a:xfrm flipH="1">
              <a:off x="16" y="3926"/>
              <a:ext cx="325" cy="380"/>
              <a:chOff x="5417" y="3921"/>
              <a:chExt cx="325" cy="380"/>
            </a:xfrm>
          </p:grpSpPr>
          <p:sp>
            <p:nvSpPr>
              <p:cNvPr id="14367" name="Arc 108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T0" fmla="*/ 0 w 22928"/>
                  <a:gd name="T1" fmla="*/ 0 h 21600"/>
                  <a:gd name="T2" fmla="*/ 0 w 22928"/>
                  <a:gd name="T3" fmla="*/ 0 h 21600"/>
                  <a:gd name="T4" fmla="*/ 0 w 22928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928"/>
                  <a:gd name="T10" fmla="*/ 0 h 21600"/>
                  <a:gd name="T11" fmla="*/ 22928 w 2292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lnTo>
                      <a:pt x="-1" y="84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4368" name="Arc 109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T0" fmla="*/ 0 w 25689"/>
                  <a:gd name="T1" fmla="*/ 0 h 21600"/>
                  <a:gd name="T2" fmla="*/ 0 w 25689"/>
                  <a:gd name="T3" fmla="*/ 0 h 21600"/>
                  <a:gd name="T4" fmla="*/ 0 w 25689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5689"/>
                  <a:gd name="T10" fmla="*/ 0 h 21600"/>
                  <a:gd name="T11" fmla="*/ 25689 w 2568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lnTo>
                      <a:pt x="-1" y="426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</p:grpSp>
      <p:grpSp>
        <p:nvGrpSpPr>
          <p:cNvPr id="14338" name="Group 2"/>
          <p:cNvGrpSpPr>
            <a:grpSpLocks/>
          </p:cNvGrpSpPr>
          <p:nvPr/>
        </p:nvGrpSpPr>
        <p:grpSpPr bwMode="auto">
          <a:xfrm rot="21233622" flipH="1">
            <a:off x="457200" y="5029200"/>
            <a:ext cx="673100" cy="1612900"/>
            <a:chOff x="746" y="796"/>
            <a:chExt cx="903" cy="1999"/>
          </a:xfrm>
        </p:grpSpPr>
        <p:sp>
          <p:nvSpPr>
            <p:cNvPr id="14347" name="Freeform 3"/>
            <p:cNvSpPr>
              <a:spLocks/>
            </p:cNvSpPr>
            <p:nvPr/>
          </p:nvSpPr>
          <p:spPr bwMode="auto">
            <a:xfrm rot="78698">
              <a:off x="801" y="796"/>
              <a:ext cx="848" cy="1909"/>
            </a:xfrm>
            <a:custGeom>
              <a:avLst/>
              <a:gdLst>
                <a:gd name="T0" fmla="*/ 0 w 1252"/>
                <a:gd name="T1" fmla="*/ 13 h 3125"/>
                <a:gd name="T2" fmla="*/ 47 w 1252"/>
                <a:gd name="T3" fmla="*/ 0 h 3125"/>
                <a:gd name="T4" fmla="*/ 248 w 1252"/>
                <a:gd name="T5" fmla="*/ 354 h 3125"/>
                <a:gd name="T6" fmla="*/ 263 w 1252"/>
                <a:gd name="T7" fmla="*/ 435 h 3125"/>
                <a:gd name="T8" fmla="*/ 200 w 1252"/>
                <a:gd name="T9" fmla="*/ 367 h 3125"/>
                <a:gd name="T10" fmla="*/ 0 w 1252"/>
                <a:gd name="T11" fmla="*/ 13 h 3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2"/>
                <a:gd name="T19" fmla="*/ 0 h 3125"/>
                <a:gd name="T20" fmla="*/ 1252 w 1252"/>
                <a:gd name="T21" fmla="*/ 3125 h 31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33CC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8436" name="Freeform 4"/>
            <p:cNvSpPr>
              <a:spLocks/>
            </p:cNvSpPr>
            <p:nvPr/>
          </p:nvSpPr>
          <p:spPr bwMode="auto">
            <a:xfrm rot="78698">
              <a:off x="1431" y="2349"/>
              <a:ext cx="213" cy="370"/>
            </a:xfrm>
            <a:custGeom>
              <a:avLst/>
              <a:gdLst>
                <a:gd name="T0" fmla="*/ 316 w 316"/>
                <a:gd name="T1" fmla="*/ 608 h 608"/>
                <a:gd name="T2" fmla="*/ 227 w 316"/>
                <a:gd name="T3" fmla="*/ 0 h 608"/>
                <a:gd name="T4" fmla="*/ 0 w 316"/>
                <a:gd name="T5" fmla="*/ 90 h 608"/>
                <a:gd name="T6" fmla="*/ 316 w 316"/>
                <a:gd name="T7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3175" cmpd="sng">
              <a:solidFill>
                <a:srgbClr val="0000FF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4349" name="Freeform 5"/>
            <p:cNvSpPr>
              <a:spLocks/>
            </p:cNvSpPr>
            <p:nvPr/>
          </p:nvSpPr>
          <p:spPr bwMode="auto">
            <a:xfrm rot="78698">
              <a:off x="1554" y="2578"/>
              <a:ext cx="82" cy="141"/>
            </a:xfrm>
            <a:custGeom>
              <a:avLst/>
              <a:gdLst>
                <a:gd name="T0" fmla="*/ 18 w 121"/>
                <a:gd name="T1" fmla="*/ 0 h 230"/>
                <a:gd name="T2" fmla="*/ 0 w 121"/>
                <a:gd name="T3" fmla="*/ 4 h 230"/>
                <a:gd name="T4" fmla="*/ 26 w 121"/>
                <a:gd name="T5" fmla="*/ 32 h 230"/>
                <a:gd name="T6" fmla="*/ 18 w 121"/>
                <a:gd name="T7" fmla="*/ 0 h 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1"/>
                <a:gd name="T13" fmla="*/ 0 h 230"/>
                <a:gd name="T14" fmla="*/ 121 w 121"/>
                <a:gd name="T15" fmla="*/ 230 h 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14350" name="Group 6"/>
            <p:cNvGrpSpPr>
              <a:grpSpLocks/>
            </p:cNvGrpSpPr>
            <p:nvPr/>
          </p:nvGrpSpPr>
          <p:grpSpPr bwMode="auto">
            <a:xfrm>
              <a:off x="746" y="807"/>
              <a:ext cx="864" cy="1988"/>
              <a:chOff x="738" y="806"/>
              <a:chExt cx="864" cy="1988"/>
            </a:xfrm>
          </p:grpSpPr>
          <p:sp>
            <p:nvSpPr>
              <p:cNvPr id="14351" name="Freeform 7"/>
              <p:cNvSpPr>
                <a:spLocks/>
              </p:cNvSpPr>
              <p:nvPr/>
            </p:nvSpPr>
            <p:spPr bwMode="auto">
              <a:xfrm rot="78698">
                <a:off x="861" y="806"/>
                <a:ext cx="741" cy="1595"/>
              </a:xfrm>
              <a:custGeom>
                <a:avLst/>
                <a:gdLst>
                  <a:gd name="T0" fmla="*/ 183 w 1094"/>
                  <a:gd name="T1" fmla="*/ 363 h 2612"/>
                  <a:gd name="T2" fmla="*/ 230 w 1094"/>
                  <a:gd name="T3" fmla="*/ 351 h 2612"/>
                  <a:gd name="T4" fmla="*/ 214 w 1094"/>
                  <a:gd name="T5" fmla="*/ 355 h 2612"/>
                  <a:gd name="T6" fmla="*/ 18 w 1094"/>
                  <a:gd name="T7" fmla="*/ 0 h 2612"/>
                  <a:gd name="T8" fmla="*/ 0 w 1094"/>
                  <a:gd name="T9" fmla="*/ 4 h 2612"/>
                  <a:gd name="T10" fmla="*/ 198 w 1094"/>
                  <a:gd name="T11" fmla="*/ 360 h 26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94"/>
                  <a:gd name="T19" fmla="*/ 0 h 2612"/>
                  <a:gd name="T20" fmla="*/ 1094 w 1094"/>
                  <a:gd name="T21" fmla="*/ 2612 h 26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94" h="2612">
                    <a:moveTo>
                      <a:pt x="867" y="2612"/>
                    </a:moveTo>
                    <a:lnTo>
                      <a:pt x="1094" y="2522"/>
                    </a:lnTo>
                    <a:lnTo>
                      <a:pt x="1016" y="2554"/>
                    </a:lnTo>
                    <a:lnTo>
                      <a:pt x="84" y="0"/>
                    </a:lnTo>
                    <a:lnTo>
                      <a:pt x="0" y="30"/>
                    </a:lnTo>
                    <a:lnTo>
                      <a:pt x="940" y="2584"/>
                    </a:lnTo>
                  </a:path>
                </a:pathLst>
              </a:custGeom>
              <a:solidFill>
                <a:srgbClr val="33CC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grpSp>
            <p:nvGrpSpPr>
              <p:cNvPr id="14352" name="Group 8"/>
              <p:cNvGrpSpPr>
                <a:grpSpLocks/>
              </p:cNvGrpSpPr>
              <p:nvPr/>
            </p:nvGrpSpPr>
            <p:grpSpPr bwMode="auto">
              <a:xfrm rot="78698">
                <a:off x="738" y="936"/>
                <a:ext cx="382" cy="1858"/>
                <a:chOff x="1292" y="1570"/>
                <a:chExt cx="363" cy="1905"/>
              </a:xfrm>
            </p:grpSpPr>
            <p:sp>
              <p:nvSpPr>
                <p:cNvPr id="14353" name="Freeform 9"/>
                <p:cNvSpPr>
                  <a:spLocks/>
                </p:cNvSpPr>
                <p:nvPr/>
              </p:nvSpPr>
              <p:spPr bwMode="auto">
                <a:xfrm>
                  <a:off x="1292" y="1616"/>
                  <a:ext cx="227" cy="1859"/>
                </a:xfrm>
                <a:custGeom>
                  <a:avLst/>
                  <a:gdLst>
                    <a:gd name="T0" fmla="*/ 227 w 227"/>
                    <a:gd name="T1" fmla="*/ 136 h 1859"/>
                    <a:gd name="T2" fmla="*/ 0 w 227"/>
                    <a:gd name="T3" fmla="*/ 1859 h 1859"/>
                    <a:gd name="T4" fmla="*/ 0 w 227"/>
                    <a:gd name="T5" fmla="*/ 1633 h 1859"/>
                    <a:gd name="T6" fmla="*/ 137 w 227"/>
                    <a:gd name="T7" fmla="*/ 0 h 185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7"/>
                    <a:gd name="T13" fmla="*/ 0 h 1859"/>
                    <a:gd name="T14" fmla="*/ 227 w 227"/>
                    <a:gd name="T15" fmla="*/ 1859 h 185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7" h="1859">
                      <a:moveTo>
                        <a:pt x="227" y="136"/>
                      </a:moveTo>
                      <a:lnTo>
                        <a:pt x="0" y="1859"/>
                      </a:lnTo>
                      <a:lnTo>
                        <a:pt x="0" y="1633"/>
                      </a:lnTo>
                      <a:lnTo>
                        <a:pt x="137" y="0"/>
                      </a:lnTo>
                    </a:path>
                  </a:pathLst>
                </a:custGeom>
                <a:solidFill>
                  <a:srgbClr val="777777"/>
                </a:soli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  <a:cs typeface="Arial" charset="0"/>
                  </a:endParaRPr>
                </a:p>
              </p:txBody>
            </p:sp>
            <p:sp>
              <p:nvSpPr>
                <p:cNvPr id="14354" name="Oval 10"/>
                <p:cNvSpPr>
                  <a:spLocks noChangeArrowheads="1"/>
                </p:cNvSpPr>
                <p:nvPr/>
              </p:nvSpPr>
              <p:spPr bwMode="auto">
                <a:xfrm>
                  <a:off x="1383" y="1570"/>
                  <a:ext cx="272" cy="272"/>
                </a:xfrm>
                <a:prstGeom prst="ellipse">
                  <a:avLst/>
                </a:prstGeom>
                <a:solidFill>
                  <a:srgbClr val="777777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14339" name="Group 42"/>
          <p:cNvGrpSpPr>
            <a:grpSpLocks/>
          </p:cNvGrpSpPr>
          <p:nvPr/>
        </p:nvGrpSpPr>
        <p:grpSpPr bwMode="auto">
          <a:xfrm rot="16718156" flipH="1">
            <a:off x="1621632" y="5541168"/>
            <a:ext cx="596900" cy="1401763"/>
            <a:chOff x="3797" y="754"/>
            <a:chExt cx="852" cy="1931"/>
          </a:xfrm>
        </p:grpSpPr>
        <p:sp>
          <p:nvSpPr>
            <p:cNvPr id="14343" name="Freeform 43"/>
            <p:cNvSpPr>
              <a:spLocks/>
            </p:cNvSpPr>
            <p:nvPr/>
          </p:nvSpPr>
          <p:spPr bwMode="auto">
            <a:xfrm rot="78698">
              <a:off x="3797" y="754"/>
              <a:ext cx="852" cy="1909"/>
            </a:xfrm>
            <a:custGeom>
              <a:avLst/>
              <a:gdLst>
                <a:gd name="T0" fmla="*/ 0 w 1252"/>
                <a:gd name="T1" fmla="*/ 13 h 3125"/>
                <a:gd name="T2" fmla="*/ 48 w 1252"/>
                <a:gd name="T3" fmla="*/ 0 h 3125"/>
                <a:gd name="T4" fmla="*/ 253 w 1252"/>
                <a:gd name="T5" fmla="*/ 354 h 3125"/>
                <a:gd name="T6" fmla="*/ 269 w 1252"/>
                <a:gd name="T7" fmla="*/ 435 h 3125"/>
                <a:gd name="T8" fmla="*/ 204 w 1252"/>
                <a:gd name="T9" fmla="*/ 367 h 3125"/>
                <a:gd name="T10" fmla="*/ 0 w 1252"/>
                <a:gd name="T11" fmla="*/ 13 h 3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2"/>
                <a:gd name="T19" fmla="*/ 0 h 3125"/>
                <a:gd name="T20" fmla="*/ 1252 w 1252"/>
                <a:gd name="T21" fmla="*/ 3125 h 31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8476" name="Freeform 44"/>
            <p:cNvSpPr>
              <a:spLocks/>
            </p:cNvSpPr>
            <p:nvPr/>
          </p:nvSpPr>
          <p:spPr bwMode="auto">
            <a:xfrm rot="78698">
              <a:off x="4409" y="2308"/>
              <a:ext cx="215" cy="374"/>
            </a:xfrm>
            <a:custGeom>
              <a:avLst/>
              <a:gdLst>
                <a:gd name="T0" fmla="*/ 316 w 316"/>
                <a:gd name="T1" fmla="*/ 608 h 608"/>
                <a:gd name="T2" fmla="*/ 227 w 316"/>
                <a:gd name="T3" fmla="*/ 0 h 608"/>
                <a:gd name="T4" fmla="*/ 0 w 316"/>
                <a:gd name="T5" fmla="*/ 90 h 608"/>
                <a:gd name="T6" fmla="*/ 316 w 316"/>
                <a:gd name="T7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3175" cmpd="sng">
              <a:solidFill>
                <a:srgbClr val="0000FF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4345" name="Freeform 45"/>
            <p:cNvSpPr>
              <a:spLocks/>
            </p:cNvSpPr>
            <p:nvPr/>
          </p:nvSpPr>
          <p:spPr bwMode="auto">
            <a:xfrm rot="78698">
              <a:off x="4554" y="2536"/>
              <a:ext cx="82" cy="141"/>
            </a:xfrm>
            <a:custGeom>
              <a:avLst/>
              <a:gdLst>
                <a:gd name="T0" fmla="*/ 18 w 121"/>
                <a:gd name="T1" fmla="*/ 0 h 230"/>
                <a:gd name="T2" fmla="*/ 0 w 121"/>
                <a:gd name="T3" fmla="*/ 4 h 230"/>
                <a:gd name="T4" fmla="*/ 26 w 121"/>
                <a:gd name="T5" fmla="*/ 32 h 230"/>
                <a:gd name="T6" fmla="*/ 18 w 121"/>
                <a:gd name="T7" fmla="*/ 0 h 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1"/>
                <a:gd name="T13" fmla="*/ 0 h 230"/>
                <a:gd name="T14" fmla="*/ 121 w 121"/>
                <a:gd name="T15" fmla="*/ 230 h 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4346" name="Freeform 46"/>
            <p:cNvSpPr>
              <a:spLocks/>
            </p:cNvSpPr>
            <p:nvPr/>
          </p:nvSpPr>
          <p:spPr bwMode="auto">
            <a:xfrm rot="78698">
              <a:off x="3866" y="765"/>
              <a:ext cx="744" cy="1595"/>
            </a:xfrm>
            <a:custGeom>
              <a:avLst/>
              <a:gdLst>
                <a:gd name="T0" fmla="*/ 186 w 1094"/>
                <a:gd name="T1" fmla="*/ 363 h 2612"/>
                <a:gd name="T2" fmla="*/ 234 w 1094"/>
                <a:gd name="T3" fmla="*/ 351 h 2612"/>
                <a:gd name="T4" fmla="*/ 218 w 1094"/>
                <a:gd name="T5" fmla="*/ 355 h 2612"/>
                <a:gd name="T6" fmla="*/ 18 w 1094"/>
                <a:gd name="T7" fmla="*/ 0 h 2612"/>
                <a:gd name="T8" fmla="*/ 0 w 1094"/>
                <a:gd name="T9" fmla="*/ 4 h 2612"/>
                <a:gd name="T10" fmla="*/ 201 w 1094"/>
                <a:gd name="T11" fmla="*/ 360 h 26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4"/>
                <a:gd name="T19" fmla="*/ 0 h 2612"/>
                <a:gd name="T20" fmla="*/ 1094 w 1094"/>
                <a:gd name="T21" fmla="*/ 2612 h 26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4" h="2612">
                  <a:moveTo>
                    <a:pt x="867" y="2612"/>
                  </a:moveTo>
                  <a:lnTo>
                    <a:pt x="1094" y="2522"/>
                  </a:lnTo>
                  <a:lnTo>
                    <a:pt x="1016" y="2554"/>
                  </a:lnTo>
                  <a:lnTo>
                    <a:pt x="84" y="0"/>
                  </a:lnTo>
                  <a:lnTo>
                    <a:pt x="0" y="30"/>
                  </a:lnTo>
                  <a:lnTo>
                    <a:pt x="940" y="2584"/>
                  </a:lnTo>
                </a:path>
              </a:pathLst>
            </a:custGeom>
            <a:solidFill>
              <a:srgbClr val="FF000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pic>
        <p:nvPicPr>
          <p:cNvPr id="14340" name="Рисунок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4876800"/>
            <a:ext cx="3540125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Прямоугольник 39"/>
          <p:cNvSpPr/>
          <p:nvPr/>
        </p:nvSpPr>
        <p:spPr>
          <a:xfrm>
            <a:off x="1307336" y="1484784"/>
            <a:ext cx="6433684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Урок математики в </a:t>
            </a:r>
          </a:p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5 классе</a:t>
            </a:r>
          </a:p>
        </p:txBody>
      </p:sp>
      <p:grpSp>
        <p:nvGrpSpPr>
          <p:cNvPr id="41" name="Group 2"/>
          <p:cNvGrpSpPr>
            <a:grpSpLocks/>
          </p:cNvGrpSpPr>
          <p:nvPr/>
        </p:nvGrpSpPr>
        <p:grpSpPr bwMode="auto">
          <a:xfrm rot="21233622" flipH="1">
            <a:off x="441032" y="5031861"/>
            <a:ext cx="673100" cy="1612900"/>
            <a:chOff x="746" y="796"/>
            <a:chExt cx="903" cy="1999"/>
          </a:xfrm>
        </p:grpSpPr>
        <p:sp>
          <p:nvSpPr>
            <p:cNvPr id="42" name="Freeform 3"/>
            <p:cNvSpPr>
              <a:spLocks/>
            </p:cNvSpPr>
            <p:nvPr/>
          </p:nvSpPr>
          <p:spPr bwMode="auto">
            <a:xfrm rot="78698">
              <a:off x="801" y="796"/>
              <a:ext cx="848" cy="1909"/>
            </a:xfrm>
            <a:custGeom>
              <a:avLst/>
              <a:gdLst>
                <a:gd name="T0" fmla="*/ 0 w 1252"/>
                <a:gd name="T1" fmla="*/ 13 h 3125"/>
                <a:gd name="T2" fmla="*/ 47 w 1252"/>
                <a:gd name="T3" fmla="*/ 0 h 3125"/>
                <a:gd name="T4" fmla="*/ 248 w 1252"/>
                <a:gd name="T5" fmla="*/ 354 h 3125"/>
                <a:gd name="T6" fmla="*/ 263 w 1252"/>
                <a:gd name="T7" fmla="*/ 435 h 3125"/>
                <a:gd name="T8" fmla="*/ 200 w 1252"/>
                <a:gd name="T9" fmla="*/ 367 h 3125"/>
                <a:gd name="T10" fmla="*/ 0 w 1252"/>
                <a:gd name="T11" fmla="*/ 13 h 3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2"/>
                <a:gd name="T19" fmla="*/ 0 h 3125"/>
                <a:gd name="T20" fmla="*/ 1252 w 1252"/>
                <a:gd name="T21" fmla="*/ 3125 h 31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33CC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43" name="Freeform 4"/>
            <p:cNvSpPr>
              <a:spLocks/>
            </p:cNvSpPr>
            <p:nvPr/>
          </p:nvSpPr>
          <p:spPr bwMode="auto">
            <a:xfrm rot="78698">
              <a:off x="1431" y="2349"/>
              <a:ext cx="213" cy="370"/>
            </a:xfrm>
            <a:custGeom>
              <a:avLst/>
              <a:gdLst>
                <a:gd name="T0" fmla="*/ 316 w 316"/>
                <a:gd name="T1" fmla="*/ 608 h 608"/>
                <a:gd name="T2" fmla="*/ 227 w 316"/>
                <a:gd name="T3" fmla="*/ 0 h 608"/>
                <a:gd name="T4" fmla="*/ 0 w 316"/>
                <a:gd name="T5" fmla="*/ 90 h 608"/>
                <a:gd name="T6" fmla="*/ 316 w 316"/>
                <a:gd name="T7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3175" cmpd="sng">
              <a:solidFill>
                <a:srgbClr val="0000FF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44" name="Freeform 5"/>
            <p:cNvSpPr>
              <a:spLocks/>
            </p:cNvSpPr>
            <p:nvPr/>
          </p:nvSpPr>
          <p:spPr bwMode="auto">
            <a:xfrm rot="78698">
              <a:off x="1554" y="2578"/>
              <a:ext cx="82" cy="141"/>
            </a:xfrm>
            <a:custGeom>
              <a:avLst/>
              <a:gdLst>
                <a:gd name="T0" fmla="*/ 18 w 121"/>
                <a:gd name="T1" fmla="*/ 0 h 230"/>
                <a:gd name="T2" fmla="*/ 0 w 121"/>
                <a:gd name="T3" fmla="*/ 4 h 230"/>
                <a:gd name="T4" fmla="*/ 26 w 121"/>
                <a:gd name="T5" fmla="*/ 32 h 230"/>
                <a:gd name="T6" fmla="*/ 18 w 121"/>
                <a:gd name="T7" fmla="*/ 0 h 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1"/>
                <a:gd name="T13" fmla="*/ 0 h 230"/>
                <a:gd name="T14" fmla="*/ 121 w 121"/>
                <a:gd name="T15" fmla="*/ 230 h 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45" name="Group 6"/>
            <p:cNvGrpSpPr>
              <a:grpSpLocks/>
            </p:cNvGrpSpPr>
            <p:nvPr/>
          </p:nvGrpSpPr>
          <p:grpSpPr bwMode="auto">
            <a:xfrm>
              <a:off x="746" y="807"/>
              <a:ext cx="864" cy="1988"/>
              <a:chOff x="738" y="806"/>
              <a:chExt cx="864" cy="1988"/>
            </a:xfrm>
          </p:grpSpPr>
          <p:sp>
            <p:nvSpPr>
              <p:cNvPr id="46" name="Freeform 7"/>
              <p:cNvSpPr>
                <a:spLocks/>
              </p:cNvSpPr>
              <p:nvPr/>
            </p:nvSpPr>
            <p:spPr bwMode="auto">
              <a:xfrm rot="78698">
                <a:off x="861" y="806"/>
                <a:ext cx="741" cy="1595"/>
              </a:xfrm>
              <a:custGeom>
                <a:avLst/>
                <a:gdLst>
                  <a:gd name="T0" fmla="*/ 183 w 1094"/>
                  <a:gd name="T1" fmla="*/ 363 h 2612"/>
                  <a:gd name="T2" fmla="*/ 230 w 1094"/>
                  <a:gd name="T3" fmla="*/ 351 h 2612"/>
                  <a:gd name="T4" fmla="*/ 214 w 1094"/>
                  <a:gd name="T5" fmla="*/ 355 h 2612"/>
                  <a:gd name="T6" fmla="*/ 18 w 1094"/>
                  <a:gd name="T7" fmla="*/ 0 h 2612"/>
                  <a:gd name="T8" fmla="*/ 0 w 1094"/>
                  <a:gd name="T9" fmla="*/ 4 h 2612"/>
                  <a:gd name="T10" fmla="*/ 198 w 1094"/>
                  <a:gd name="T11" fmla="*/ 360 h 26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94"/>
                  <a:gd name="T19" fmla="*/ 0 h 2612"/>
                  <a:gd name="T20" fmla="*/ 1094 w 1094"/>
                  <a:gd name="T21" fmla="*/ 2612 h 26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94" h="2612">
                    <a:moveTo>
                      <a:pt x="867" y="2612"/>
                    </a:moveTo>
                    <a:lnTo>
                      <a:pt x="1094" y="2522"/>
                    </a:lnTo>
                    <a:lnTo>
                      <a:pt x="1016" y="2554"/>
                    </a:lnTo>
                    <a:lnTo>
                      <a:pt x="84" y="0"/>
                    </a:lnTo>
                    <a:lnTo>
                      <a:pt x="0" y="30"/>
                    </a:lnTo>
                    <a:lnTo>
                      <a:pt x="940" y="2584"/>
                    </a:lnTo>
                  </a:path>
                </a:pathLst>
              </a:custGeom>
              <a:solidFill>
                <a:srgbClr val="33CC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grpSp>
            <p:nvGrpSpPr>
              <p:cNvPr id="47" name="Group 8"/>
              <p:cNvGrpSpPr>
                <a:grpSpLocks/>
              </p:cNvGrpSpPr>
              <p:nvPr/>
            </p:nvGrpSpPr>
            <p:grpSpPr bwMode="auto">
              <a:xfrm rot="78698">
                <a:off x="738" y="936"/>
                <a:ext cx="382" cy="1858"/>
                <a:chOff x="1292" y="1570"/>
                <a:chExt cx="363" cy="1905"/>
              </a:xfrm>
            </p:grpSpPr>
            <p:sp>
              <p:nvSpPr>
                <p:cNvPr id="48" name="Freeform 9"/>
                <p:cNvSpPr>
                  <a:spLocks/>
                </p:cNvSpPr>
                <p:nvPr/>
              </p:nvSpPr>
              <p:spPr bwMode="auto">
                <a:xfrm>
                  <a:off x="1292" y="1616"/>
                  <a:ext cx="227" cy="1859"/>
                </a:xfrm>
                <a:custGeom>
                  <a:avLst/>
                  <a:gdLst>
                    <a:gd name="T0" fmla="*/ 227 w 227"/>
                    <a:gd name="T1" fmla="*/ 136 h 1859"/>
                    <a:gd name="T2" fmla="*/ 0 w 227"/>
                    <a:gd name="T3" fmla="*/ 1859 h 1859"/>
                    <a:gd name="T4" fmla="*/ 0 w 227"/>
                    <a:gd name="T5" fmla="*/ 1633 h 1859"/>
                    <a:gd name="T6" fmla="*/ 137 w 227"/>
                    <a:gd name="T7" fmla="*/ 0 h 185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7"/>
                    <a:gd name="T13" fmla="*/ 0 h 1859"/>
                    <a:gd name="T14" fmla="*/ 227 w 227"/>
                    <a:gd name="T15" fmla="*/ 1859 h 185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7" h="1859">
                      <a:moveTo>
                        <a:pt x="227" y="136"/>
                      </a:moveTo>
                      <a:lnTo>
                        <a:pt x="0" y="1859"/>
                      </a:lnTo>
                      <a:lnTo>
                        <a:pt x="0" y="1633"/>
                      </a:lnTo>
                      <a:lnTo>
                        <a:pt x="137" y="0"/>
                      </a:lnTo>
                    </a:path>
                  </a:pathLst>
                </a:custGeom>
                <a:solidFill>
                  <a:srgbClr val="777777"/>
                </a:soli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  <a:cs typeface="Arial" charset="0"/>
                  </a:endParaRPr>
                </a:p>
              </p:txBody>
            </p:sp>
            <p:sp>
              <p:nvSpPr>
                <p:cNvPr id="49" name="Oval 10"/>
                <p:cNvSpPr>
                  <a:spLocks noChangeArrowheads="1"/>
                </p:cNvSpPr>
                <p:nvPr/>
              </p:nvSpPr>
              <p:spPr bwMode="auto">
                <a:xfrm>
                  <a:off x="1383" y="1570"/>
                  <a:ext cx="272" cy="272"/>
                </a:xfrm>
                <a:prstGeom prst="ellipse">
                  <a:avLst/>
                </a:prstGeom>
                <a:solidFill>
                  <a:srgbClr val="777777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50" name="Group 2"/>
          <p:cNvGrpSpPr>
            <a:grpSpLocks/>
          </p:cNvGrpSpPr>
          <p:nvPr/>
        </p:nvGrpSpPr>
        <p:grpSpPr bwMode="auto">
          <a:xfrm rot="21233622" flipH="1">
            <a:off x="441033" y="5031862"/>
            <a:ext cx="673100" cy="1612900"/>
            <a:chOff x="746" y="796"/>
            <a:chExt cx="903" cy="1999"/>
          </a:xfrm>
        </p:grpSpPr>
        <p:sp>
          <p:nvSpPr>
            <p:cNvPr id="51" name="Freeform 3"/>
            <p:cNvSpPr>
              <a:spLocks/>
            </p:cNvSpPr>
            <p:nvPr/>
          </p:nvSpPr>
          <p:spPr bwMode="auto">
            <a:xfrm rot="78698">
              <a:off x="801" y="796"/>
              <a:ext cx="848" cy="1909"/>
            </a:xfrm>
            <a:custGeom>
              <a:avLst/>
              <a:gdLst>
                <a:gd name="T0" fmla="*/ 0 w 1252"/>
                <a:gd name="T1" fmla="*/ 13 h 3125"/>
                <a:gd name="T2" fmla="*/ 47 w 1252"/>
                <a:gd name="T3" fmla="*/ 0 h 3125"/>
                <a:gd name="T4" fmla="*/ 248 w 1252"/>
                <a:gd name="T5" fmla="*/ 354 h 3125"/>
                <a:gd name="T6" fmla="*/ 263 w 1252"/>
                <a:gd name="T7" fmla="*/ 435 h 3125"/>
                <a:gd name="T8" fmla="*/ 200 w 1252"/>
                <a:gd name="T9" fmla="*/ 367 h 3125"/>
                <a:gd name="T10" fmla="*/ 0 w 1252"/>
                <a:gd name="T11" fmla="*/ 13 h 3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2"/>
                <a:gd name="T19" fmla="*/ 0 h 3125"/>
                <a:gd name="T20" fmla="*/ 1252 w 1252"/>
                <a:gd name="T21" fmla="*/ 3125 h 31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33CC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52" name="Freeform 4"/>
            <p:cNvSpPr>
              <a:spLocks/>
            </p:cNvSpPr>
            <p:nvPr/>
          </p:nvSpPr>
          <p:spPr bwMode="auto">
            <a:xfrm rot="78698">
              <a:off x="1431" y="2349"/>
              <a:ext cx="213" cy="370"/>
            </a:xfrm>
            <a:custGeom>
              <a:avLst/>
              <a:gdLst>
                <a:gd name="T0" fmla="*/ 316 w 316"/>
                <a:gd name="T1" fmla="*/ 608 h 608"/>
                <a:gd name="T2" fmla="*/ 227 w 316"/>
                <a:gd name="T3" fmla="*/ 0 h 608"/>
                <a:gd name="T4" fmla="*/ 0 w 316"/>
                <a:gd name="T5" fmla="*/ 90 h 608"/>
                <a:gd name="T6" fmla="*/ 316 w 316"/>
                <a:gd name="T7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3175" cmpd="sng">
              <a:solidFill>
                <a:srgbClr val="0000FF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53" name="Freeform 5"/>
            <p:cNvSpPr>
              <a:spLocks/>
            </p:cNvSpPr>
            <p:nvPr/>
          </p:nvSpPr>
          <p:spPr bwMode="auto">
            <a:xfrm rot="78698">
              <a:off x="1554" y="2578"/>
              <a:ext cx="82" cy="141"/>
            </a:xfrm>
            <a:custGeom>
              <a:avLst/>
              <a:gdLst>
                <a:gd name="T0" fmla="*/ 18 w 121"/>
                <a:gd name="T1" fmla="*/ 0 h 230"/>
                <a:gd name="T2" fmla="*/ 0 w 121"/>
                <a:gd name="T3" fmla="*/ 4 h 230"/>
                <a:gd name="T4" fmla="*/ 26 w 121"/>
                <a:gd name="T5" fmla="*/ 32 h 230"/>
                <a:gd name="T6" fmla="*/ 18 w 121"/>
                <a:gd name="T7" fmla="*/ 0 h 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1"/>
                <a:gd name="T13" fmla="*/ 0 h 230"/>
                <a:gd name="T14" fmla="*/ 121 w 121"/>
                <a:gd name="T15" fmla="*/ 230 h 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54" name="Group 6"/>
            <p:cNvGrpSpPr>
              <a:grpSpLocks/>
            </p:cNvGrpSpPr>
            <p:nvPr/>
          </p:nvGrpSpPr>
          <p:grpSpPr bwMode="auto">
            <a:xfrm>
              <a:off x="746" y="807"/>
              <a:ext cx="864" cy="1988"/>
              <a:chOff x="738" y="806"/>
              <a:chExt cx="864" cy="1988"/>
            </a:xfrm>
          </p:grpSpPr>
          <p:sp>
            <p:nvSpPr>
              <p:cNvPr id="55" name="Freeform 7"/>
              <p:cNvSpPr>
                <a:spLocks/>
              </p:cNvSpPr>
              <p:nvPr/>
            </p:nvSpPr>
            <p:spPr bwMode="auto">
              <a:xfrm rot="78698">
                <a:off x="861" y="806"/>
                <a:ext cx="741" cy="1595"/>
              </a:xfrm>
              <a:custGeom>
                <a:avLst/>
                <a:gdLst>
                  <a:gd name="T0" fmla="*/ 183 w 1094"/>
                  <a:gd name="T1" fmla="*/ 363 h 2612"/>
                  <a:gd name="T2" fmla="*/ 230 w 1094"/>
                  <a:gd name="T3" fmla="*/ 351 h 2612"/>
                  <a:gd name="T4" fmla="*/ 214 w 1094"/>
                  <a:gd name="T5" fmla="*/ 355 h 2612"/>
                  <a:gd name="T6" fmla="*/ 18 w 1094"/>
                  <a:gd name="T7" fmla="*/ 0 h 2612"/>
                  <a:gd name="T8" fmla="*/ 0 w 1094"/>
                  <a:gd name="T9" fmla="*/ 4 h 2612"/>
                  <a:gd name="T10" fmla="*/ 198 w 1094"/>
                  <a:gd name="T11" fmla="*/ 360 h 26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94"/>
                  <a:gd name="T19" fmla="*/ 0 h 2612"/>
                  <a:gd name="T20" fmla="*/ 1094 w 1094"/>
                  <a:gd name="T21" fmla="*/ 2612 h 26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94" h="2612">
                    <a:moveTo>
                      <a:pt x="867" y="2612"/>
                    </a:moveTo>
                    <a:lnTo>
                      <a:pt x="1094" y="2522"/>
                    </a:lnTo>
                    <a:lnTo>
                      <a:pt x="1016" y="2554"/>
                    </a:lnTo>
                    <a:lnTo>
                      <a:pt x="84" y="0"/>
                    </a:lnTo>
                    <a:lnTo>
                      <a:pt x="0" y="30"/>
                    </a:lnTo>
                    <a:lnTo>
                      <a:pt x="940" y="2584"/>
                    </a:lnTo>
                  </a:path>
                </a:pathLst>
              </a:custGeom>
              <a:solidFill>
                <a:srgbClr val="33CC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grpSp>
            <p:nvGrpSpPr>
              <p:cNvPr id="56" name="Group 8"/>
              <p:cNvGrpSpPr>
                <a:grpSpLocks/>
              </p:cNvGrpSpPr>
              <p:nvPr/>
            </p:nvGrpSpPr>
            <p:grpSpPr bwMode="auto">
              <a:xfrm rot="78698">
                <a:off x="738" y="936"/>
                <a:ext cx="382" cy="1858"/>
                <a:chOff x="1292" y="1570"/>
                <a:chExt cx="363" cy="1905"/>
              </a:xfrm>
            </p:grpSpPr>
            <p:sp>
              <p:nvSpPr>
                <p:cNvPr id="57" name="Freeform 9"/>
                <p:cNvSpPr>
                  <a:spLocks/>
                </p:cNvSpPr>
                <p:nvPr/>
              </p:nvSpPr>
              <p:spPr bwMode="auto">
                <a:xfrm>
                  <a:off x="1292" y="1616"/>
                  <a:ext cx="227" cy="1859"/>
                </a:xfrm>
                <a:custGeom>
                  <a:avLst/>
                  <a:gdLst>
                    <a:gd name="T0" fmla="*/ 227 w 227"/>
                    <a:gd name="T1" fmla="*/ 136 h 1859"/>
                    <a:gd name="T2" fmla="*/ 0 w 227"/>
                    <a:gd name="T3" fmla="*/ 1859 h 1859"/>
                    <a:gd name="T4" fmla="*/ 0 w 227"/>
                    <a:gd name="T5" fmla="*/ 1633 h 1859"/>
                    <a:gd name="T6" fmla="*/ 137 w 227"/>
                    <a:gd name="T7" fmla="*/ 0 h 185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7"/>
                    <a:gd name="T13" fmla="*/ 0 h 1859"/>
                    <a:gd name="T14" fmla="*/ 227 w 227"/>
                    <a:gd name="T15" fmla="*/ 1859 h 185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7" h="1859">
                      <a:moveTo>
                        <a:pt x="227" y="136"/>
                      </a:moveTo>
                      <a:lnTo>
                        <a:pt x="0" y="1859"/>
                      </a:lnTo>
                      <a:lnTo>
                        <a:pt x="0" y="1633"/>
                      </a:lnTo>
                      <a:lnTo>
                        <a:pt x="137" y="0"/>
                      </a:lnTo>
                    </a:path>
                  </a:pathLst>
                </a:custGeom>
                <a:solidFill>
                  <a:srgbClr val="777777"/>
                </a:soli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  <a:cs typeface="Arial" charset="0"/>
                  </a:endParaRPr>
                </a:p>
              </p:txBody>
            </p:sp>
            <p:sp>
              <p:nvSpPr>
                <p:cNvPr id="58" name="Oval 10"/>
                <p:cNvSpPr>
                  <a:spLocks noChangeArrowheads="1"/>
                </p:cNvSpPr>
                <p:nvPr/>
              </p:nvSpPr>
              <p:spPr bwMode="auto">
                <a:xfrm>
                  <a:off x="1383" y="1570"/>
                  <a:ext cx="272" cy="272"/>
                </a:xfrm>
                <a:prstGeom prst="ellipse">
                  <a:avLst/>
                </a:prstGeom>
                <a:solidFill>
                  <a:srgbClr val="777777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000000"/>
                    </a:solidFill>
                    <a:cs typeface="Arial" charset="0"/>
                  </a:endParaRPr>
                </a:p>
              </p:txBody>
            </p:sp>
          </p:grpSp>
        </p:grpSp>
      </p:grpSp>
      <p:pic>
        <p:nvPicPr>
          <p:cNvPr id="59" name="Рисунок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929198"/>
            <a:ext cx="3540125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4278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Среди выражений найдите равные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5+5+5+5                              5</a:t>
            </a:r>
            <a:r>
              <a:rPr lang="ru-RU" altLang="ru-RU" baseline="30000" smtClean="0"/>
              <a:t>4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6 </a:t>
            </a:r>
            <a:r>
              <a:rPr lang="ru-RU" altLang="ru-RU" sz="2800" smtClean="0"/>
              <a:t>∙</a:t>
            </a:r>
            <a:r>
              <a:rPr lang="ru-RU" altLang="ru-RU" smtClean="0"/>
              <a:t> 6 </a:t>
            </a:r>
            <a:r>
              <a:rPr lang="ru-RU" altLang="ru-RU" sz="2800" smtClean="0"/>
              <a:t>∙</a:t>
            </a:r>
            <a:r>
              <a:rPr lang="ru-RU" altLang="ru-RU" smtClean="0"/>
              <a:t> 6                                5∙4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5 </a:t>
            </a:r>
            <a:r>
              <a:rPr lang="ru-RU" altLang="ru-RU" sz="2800" smtClean="0"/>
              <a:t>∙</a:t>
            </a:r>
            <a:r>
              <a:rPr lang="ru-RU" altLang="ru-RU" smtClean="0"/>
              <a:t> 5 </a:t>
            </a:r>
            <a:r>
              <a:rPr lang="ru-RU" altLang="ru-RU" sz="2800" smtClean="0"/>
              <a:t>∙</a:t>
            </a:r>
            <a:r>
              <a:rPr lang="ru-RU" altLang="ru-RU" smtClean="0"/>
              <a:t> 5 </a:t>
            </a:r>
            <a:r>
              <a:rPr lang="ru-RU" altLang="ru-RU" sz="2800" smtClean="0"/>
              <a:t>∙</a:t>
            </a:r>
            <a:r>
              <a:rPr lang="ru-RU" altLang="ru-RU" smtClean="0"/>
              <a:t> 5                            6</a:t>
            </a:r>
            <a:r>
              <a:rPr lang="ru-RU" altLang="ru-RU" baseline="30000" smtClean="0"/>
              <a:t>3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7+7+7+7+7                            7 ∙ 5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6+6+6                                   7</a:t>
            </a:r>
            <a:r>
              <a:rPr lang="ru-RU" altLang="ru-RU" baseline="30000" smtClean="0"/>
              <a:t>5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7 </a:t>
            </a:r>
            <a:r>
              <a:rPr lang="ru-RU" altLang="ru-RU" sz="2800" smtClean="0"/>
              <a:t>∙</a:t>
            </a:r>
            <a:r>
              <a:rPr lang="ru-RU" altLang="ru-RU" smtClean="0"/>
              <a:t> 7 </a:t>
            </a:r>
            <a:r>
              <a:rPr lang="ru-RU" altLang="ru-RU" sz="2800" smtClean="0"/>
              <a:t>∙</a:t>
            </a:r>
            <a:r>
              <a:rPr lang="ru-RU" altLang="ru-RU" smtClean="0"/>
              <a:t> 7 </a:t>
            </a:r>
            <a:r>
              <a:rPr lang="ru-RU" altLang="ru-RU" sz="2800" smtClean="0"/>
              <a:t>∙</a:t>
            </a:r>
            <a:r>
              <a:rPr lang="ru-RU" altLang="ru-RU" smtClean="0"/>
              <a:t> 7 </a:t>
            </a:r>
            <a:r>
              <a:rPr lang="ru-RU" altLang="ru-RU" sz="2800" smtClean="0"/>
              <a:t>∙</a:t>
            </a:r>
            <a:r>
              <a:rPr lang="ru-RU" altLang="ru-RU" smtClean="0"/>
              <a:t> 7                       6 ∙ 3</a:t>
            </a:r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2411413" y="2133600"/>
            <a:ext cx="3673475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2268538" y="2708275"/>
            <a:ext cx="37433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 flipV="1">
            <a:off x="2916238" y="2133600"/>
            <a:ext cx="3024187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2987675" y="3933825"/>
            <a:ext cx="29527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2195513" y="4437063"/>
            <a:ext cx="381635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 flipV="1">
            <a:off x="3419475" y="4365625"/>
            <a:ext cx="2665413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8719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animBg="1"/>
      <p:bldP spid="10246" grpId="0" animBg="1"/>
      <p:bldP spid="10247" grpId="0" animBg="1"/>
      <p:bldP spid="10248" grpId="0" animBg="1"/>
      <p:bldP spid="102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1071538" y="1142984"/>
            <a:ext cx="721523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ˑ 5 = 5²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5 ˑ 5 ˑ 5 = 5³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5 ˑ 5 ˑ 5 ˑ 5 = 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800"/>
          </a:xfrm>
        </p:spPr>
        <p:txBody>
          <a:bodyPr/>
          <a:lstStyle/>
          <a:p>
            <a:r>
              <a:rPr lang="ru-RU" altLang="ru-RU" dirty="0" smtClean="0"/>
              <a:t>Свойства степени</a:t>
            </a:r>
          </a:p>
        </p:txBody>
      </p:sp>
      <p:sp>
        <p:nvSpPr>
          <p:cNvPr id="1030" name="Содержимое 2"/>
          <p:cNvSpPr>
            <a:spLocks noGrp="1"/>
          </p:cNvSpPr>
          <p:nvPr>
            <p:ph sz="quarter" idx="1"/>
          </p:nvPr>
        </p:nvSpPr>
        <p:spPr>
          <a:xfrm>
            <a:off x="285750" y="1143000"/>
            <a:ext cx="8286750" cy="5259388"/>
          </a:xfrm>
        </p:spPr>
        <p:txBody>
          <a:bodyPr/>
          <a:lstStyle/>
          <a:p>
            <a:pPr marL="457200" indent="-457200">
              <a:buFontTx/>
              <a:buAutoNum type="arabicPeriod"/>
            </a:pPr>
            <a:r>
              <a:rPr lang="ru-RU" altLang="ru-RU" dirty="0" smtClean="0"/>
              <a:t>Первая степень любого числа равна самому числу:</a:t>
            </a:r>
          </a:p>
          <a:p>
            <a:pPr marL="457200" indent="-457200">
              <a:buFontTx/>
              <a:buNone/>
            </a:pPr>
            <a:endParaRPr lang="ru-RU" altLang="ru-RU" dirty="0" smtClean="0"/>
          </a:p>
          <a:p>
            <a:pPr marL="457200" indent="-457200">
              <a:buFontTx/>
              <a:buAutoNum type="arabicPeriod"/>
            </a:pPr>
            <a:r>
              <a:rPr lang="ru-RU" altLang="ru-RU" dirty="0" smtClean="0"/>
              <a:t>Вторую степень числа называют «квадратом»:</a:t>
            </a:r>
          </a:p>
          <a:p>
            <a:pPr marL="457200" indent="-457200">
              <a:buFontTx/>
              <a:buAutoNum type="arabicPeriod"/>
            </a:pPr>
            <a:endParaRPr lang="ru-RU" altLang="ru-RU" dirty="0" smtClean="0"/>
          </a:p>
          <a:p>
            <a:pPr marL="457200" indent="-457200">
              <a:buFontTx/>
              <a:buAutoNum type="arabicPeriod"/>
            </a:pPr>
            <a:r>
              <a:rPr lang="ru-RU" altLang="ru-RU" dirty="0" smtClean="0"/>
              <a:t>Третью степень числа называют «кубом»:</a:t>
            </a:r>
          </a:p>
          <a:p>
            <a:pPr marL="457200" indent="-457200">
              <a:buFontTx/>
              <a:buNone/>
            </a:pPr>
            <a:endParaRPr lang="ru-RU" altLang="ru-RU" dirty="0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214563" y="2214563"/>
          <a:ext cx="3895725" cy="642937"/>
        </p:xfrm>
        <a:graphic>
          <a:graphicData uri="http://schemas.openxmlformats.org/presentationml/2006/ole">
            <p:oleObj spid="_x0000_s1035" name="Формула" r:id="rId3" imgW="1384300" imgH="228600" progId="Equation.3">
              <p:embed/>
            </p:oleObj>
          </a:graphicData>
        </a:graphic>
      </p:graphicFrame>
      <p:graphicFrame>
        <p:nvGraphicFramePr>
          <p:cNvPr id="1027" name="Object 2"/>
          <p:cNvGraphicFramePr>
            <a:graphicFrameLocks noChangeAspect="1"/>
          </p:cNvGraphicFramePr>
          <p:nvPr/>
        </p:nvGraphicFramePr>
        <p:xfrm>
          <a:off x="2393950" y="3857625"/>
          <a:ext cx="2536825" cy="642938"/>
        </p:xfrm>
        <a:graphic>
          <a:graphicData uri="http://schemas.openxmlformats.org/presentationml/2006/ole">
            <p:oleObj spid="_x0000_s1036" name="Формула" r:id="rId4" imgW="901309" imgH="228501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2963863" y="5143500"/>
          <a:ext cx="2503487" cy="642938"/>
        </p:xfrm>
        <a:graphic>
          <a:graphicData uri="http://schemas.openxmlformats.org/presentationml/2006/ole">
            <p:oleObj spid="_x0000_s1037" name="Формула" r:id="rId5" imgW="889000" imgH="22860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89444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75" y="3911600"/>
          <a:ext cx="8858245" cy="1803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5295"/>
                <a:gridCol w="805295"/>
                <a:gridCol w="805295"/>
                <a:gridCol w="805295"/>
                <a:gridCol w="805295"/>
                <a:gridCol w="805295"/>
                <a:gridCol w="805295"/>
                <a:gridCol w="805295"/>
                <a:gridCol w="805295"/>
                <a:gridCol w="805295"/>
                <a:gridCol w="805295"/>
              </a:tblGrid>
              <a:tr h="601133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1133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400" b="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0" baseline="30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1133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400" b="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0" baseline="30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93" name="Рисунок 5" descr="вавилон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0"/>
            <a:ext cx="3762375" cy="328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357188" y="500063"/>
            <a:ext cx="6786562" cy="12001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древнем Вавилоне для облегчения вычислений люди составляли таблицы квадратов и кубов чисел.</a:t>
            </a:r>
          </a:p>
        </p:txBody>
      </p:sp>
    </p:spTree>
    <p:extLst>
      <p:ext uri="{BB962C8B-B14F-4D97-AF65-F5344CB8AC3E}">
        <p14:creationId xmlns="" xmlns:p14="http://schemas.microsoft.com/office/powerpoint/2010/main" val="1955727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75" y="3911600"/>
          <a:ext cx="8858245" cy="1803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5295"/>
                <a:gridCol w="805295"/>
                <a:gridCol w="805295"/>
                <a:gridCol w="805295"/>
                <a:gridCol w="805295"/>
                <a:gridCol w="805295"/>
                <a:gridCol w="805295"/>
                <a:gridCol w="805295"/>
                <a:gridCol w="805295"/>
                <a:gridCol w="805295"/>
                <a:gridCol w="805295"/>
              </a:tblGrid>
              <a:tr h="601133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1133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400" b="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0" baseline="30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81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1133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400" b="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0" baseline="30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smtClean="0"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125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343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512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729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93" name="Рисунок 5" descr="вавилон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0"/>
            <a:ext cx="3762375" cy="328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357188" y="500063"/>
            <a:ext cx="6786562" cy="12001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древнем Вавилоне для облегчения вычислений люди составляли таблицы квадратов и кубов чисел.</a:t>
            </a:r>
          </a:p>
        </p:txBody>
      </p:sp>
    </p:spTree>
    <p:extLst>
      <p:ext uri="{BB962C8B-B14F-4D97-AF65-F5344CB8AC3E}">
        <p14:creationId xmlns="" xmlns:p14="http://schemas.microsoft.com/office/powerpoint/2010/main" val="4242673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6702"/>
          <a:stretch>
            <a:fillRect/>
          </a:stretch>
        </p:blipFill>
        <p:spPr bwMode="auto">
          <a:xfrm>
            <a:off x="7380288" y="0"/>
            <a:ext cx="1763712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1145"/>
          <a:stretch>
            <a:fillRect/>
          </a:stretch>
        </p:blipFill>
        <p:spPr bwMode="auto">
          <a:xfrm>
            <a:off x="7358063" y="2276475"/>
            <a:ext cx="1785937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xt Box 20"/>
          <p:cNvSpPr txBox="1">
            <a:spLocks noChangeArrowheads="1"/>
          </p:cNvSpPr>
          <p:nvPr/>
        </p:nvSpPr>
        <p:spPr bwMode="auto">
          <a:xfrm>
            <a:off x="987425" y="4365625"/>
            <a:ext cx="1639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endParaRPr lang="ru-RU" altLang="ru-RU" sz="1800" smtClean="0">
              <a:solidFill>
                <a:srgbClr val="000000"/>
              </a:solidFill>
            </a:endParaRPr>
          </a:p>
        </p:txBody>
      </p:sp>
      <p:sp>
        <p:nvSpPr>
          <p:cNvPr id="27653" name="Text Box 21"/>
          <p:cNvSpPr txBox="1">
            <a:spLocks noChangeArrowheads="1"/>
          </p:cNvSpPr>
          <p:nvPr/>
        </p:nvSpPr>
        <p:spPr bwMode="auto">
          <a:xfrm>
            <a:off x="842963" y="4076700"/>
            <a:ext cx="20002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endParaRPr lang="ru-RU" altLang="ru-RU" sz="1800" smtClean="0">
              <a:solidFill>
                <a:srgbClr val="000000"/>
              </a:solidFill>
            </a:endParaRPr>
          </a:p>
        </p:txBody>
      </p:sp>
      <p:sp>
        <p:nvSpPr>
          <p:cNvPr id="8" name="Text Box 26"/>
          <p:cNvSpPr txBox="1">
            <a:spLocks noChangeArrowheads="1"/>
          </p:cNvSpPr>
          <p:nvPr/>
        </p:nvSpPr>
        <p:spPr bwMode="auto">
          <a:xfrm>
            <a:off x="0" y="285728"/>
            <a:ext cx="742952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000000"/>
                </a:solidFill>
              </a:rPr>
              <a:t>Степень – действие 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000000"/>
                </a:solidFill>
              </a:rPr>
              <a:t>III</a:t>
            </a: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000000"/>
                </a:solidFill>
              </a:rPr>
              <a:t> ступени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srgbClr val="000000"/>
                </a:solidFill>
              </a:rPr>
              <a:t>Если в выражение входит степень, то сначала выполняют возведение в степень, а потом остальные действия.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srgbClr val="000000"/>
                </a:solidFill>
              </a:rPr>
              <a:t>15+3</a:t>
            </a:r>
            <a:r>
              <a:rPr lang="ru-RU" sz="2800" baseline="30000" dirty="0">
                <a:solidFill>
                  <a:srgbClr val="000000"/>
                </a:solidFill>
              </a:rPr>
              <a:t>2</a:t>
            </a:r>
            <a:r>
              <a:rPr lang="ru-RU" sz="2800" dirty="0">
                <a:solidFill>
                  <a:srgbClr val="000000"/>
                </a:solidFill>
              </a:rPr>
              <a:t>-14=15+9-14=24-14=10</a:t>
            </a:r>
          </a:p>
        </p:txBody>
      </p:sp>
      <p:grpSp>
        <p:nvGrpSpPr>
          <p:cNvPr id="27655" name="Group 31"/>
          <p:cNvGrpSpPr>
            <a:grpSpLocks/>
          </p:cNvGrpSpPr>
          <p:nvPr/>
        </p:nvGrpSpPr>
        <p:grpSpPr bwMode="auto">
          <a:xfrm>
            <a:off x="785813" y="3429000"/>
            <a:ext cx="6192837" cy="3095625"/>
            <a:chOff x="567" y="2370"/>
            <a:chExt cx="3901" cy="1950"/>
          </a:xfrm>
        </p:grpSpPr>
        <p:grpSp>
          <p:nvGrpSpPr>
            <p:cNvPr id="27658" name="Group 27"/>
            <p:cNvGrpSpPr>
              <a:grpSpLocks/>
            </p:cNvGrpSpPr>
            <p:nvPr/>
          </p:nvGrpSpPr>
          <p:grpSpPr bwMode="auto">
            <a:xfrm>
              <a:off x="567" y="2370"/>
              <a:ext cx="3901" cy="1950"/>
              <a:chOff x="567" y="2024"/>
              <a:chExt cx="3901" cy="1950"/>
            </a:xfrm>
          </p:grpSpPr>
          <p:sp>
            <p:nvSpPr>
              <p:cNvPr id="27662" name="Line 7"/>
              <p:cNvSpPr>
                <a:spLocks noChangeShapeType="1"/>
              </p:cNvSpPr>
              <p:nvPr/>
            </p:nvSpPr>
            <p:spPr bwMode="auto">
              <a:xfrm>
                <a:off x="567" y="2024"/>
                <a:ext cx="140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663" name="Line 8"/>
              <p:cNvSpPr>
                <a:spLocks noChangeShapeType="1"/>
              </p:cNvSpPr>
              <p:nvPr/>
            </p:nvSpPr>
            <p:spPr bwMode="auto">
              <a:xfrm>
                <a:off x="1927" y="2069"/>
                <a:ext cx="0" cy="5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664" name="Line 9"/>
              <p:cNvSpPr>
                <a:spLocks noChangeShapeType="1"/>
              </p:cNvSpPr>
              <p:nvPr/>
            </p:nvSpPr>
            <p:spPr bwMode="auto">
              <a:xfrm>
                <a:off x="1927" y="2659"/>
                <a:ext cx="127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665" name="Line 10"/>
              <p:cNvSpPr>
                <a:spLocks noChangeShapeType="1"/>
              </p:cNvSpPr>
              <p:nvPr/>
            </p:nvSpPr>
            <p:spPr bwMode="auto">
              <a:xfrm>
                <a:off x="3198" y="2704"/>
                <a:ext cx="0" cy="6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666" name="Line 11"/>
              <p:cNvSpPr>
                <a:spLocks noChangeShapeType="1"/>
              </p:cNvSpPr>
              <p:nvPr/>
            </p:nvSpPr>
            <p:spPr bwMode="auto">
              <a:xfrm>
                <a:off x="3243" y="3385"/>
                <a:ext cx="122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667" name="Line 12"/>
              <p:cNvSpPr>
                <a:spLocks noChangeShapeType="1"/>
              </p:cNvSpPr>
              <p:nvPr/>
            </p:nvSpPr>
            <p:spPr bwMode="auto">
              <a:xfrm>
                <a:off x="4468" y="3385"/>
                <a:ext cx="0" cy="58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7659" name="Text Box 29"/>
            <p:cNvSpPr txBox="1">
              <a:spLocks noChangeArrowheads="1"/>
            </p:cNvSpPr>
            <p:nvPr/>
          </p:nvSpPr>
          <p:spPr bwMode="auto">
            <a:xfrm>
              <a:off x="2109" y="3158"/>
              <a:ext cx="862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2400" smtClean="0">
                  <a:solidFill>
                    <a:srgbClr val="000000"/>
                  </a:solidFill>
                  <a:latin typeface="Times New Roman" pitchFamily="18" charset="0"/>
                </a:rPr>
                <a:t>2 ступень</a:t>
              </a:r>
            </a:p>
          </p:txBody>
        </p:sp>
        <p:sp>
          <p:nvSpPr>
            <p:cNvPr id="27660" name="Text Box 30"/>
            <p:cNvSpPr txBox="1">
              <a:spLocks noChangeArrowheads="1"/>
            </p:cNvSpPr>
            <p:nvPr/>
          </p:nvSpPr>
          <p:spPr bwMode="auto">
            <a:xfrm>
              <a:off x="3424" y="3802"/>
              <a:ext cx="862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2400" smtClean="0">
                  <a:solidFill>
                    <a:srgbClr val="000000"/>
                  </a:solidFill>
                  <a:latin typeface="Times New Roman" pitchFamily="18" charset="0"/>
                </a:rPr>
                <a:t>1 ступень</a:t>
              </a:r>
            </a:p>
          </p:txBody>
        </p:sp>
        <p:sp>
          <p:nvSpPr>
            <p:cNvPr id="27661" name="Text Box 29"/>
            <p:cNvSpPr txBox="1">
              <a:spLocks noChangeArrowheads="1"/>
            </p:cNvSpPr>
            <p:nvPr/>
          </p:nvSpPr>
          <p:spPr bwMode="auto">
            <a:xfrm>
              <a:off x="855" y="2430"/>
              <a:ext cx="862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2400" smtClean="0">
                  <a:solidFill>
                    <a:srgbClr val="000000"/>
                  </a:solidFill>
                  <a:latin typeface="Times New Roman" pitchFamily="18" charset="0"/>
                </a:rPr>
                <a:t>3 ступень</a:t>
              </a:r>
            </a:p>
          </p:txBody>
        </p:sp>
      </p:grp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0" y="4714875"/>
            <a:ext cx="18097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7650163" y="5967413"/>
            <a:ext cx="1428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smtClean="0">
                <a:solidFill>
                  <a:srgbClr val="000000"/>
                </a:solidFill>
              </a:rPr>
              <a:t>степень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219903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173 0.00278 L -0.69236 -0.5011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00" y="-252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983 0.00579 L -0.69827 -0.51921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00" y="-2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416 0.00856 L -0.45868 0.33402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00" y="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295 -0.05232 L -0.23681 0.136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0" y="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1334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Выполняем в классе</a:t>
            </a:r>
            <a:br>
              <a:rPr lang="ru-RU" dirty="0" smtClean="0"/>
            </a:br>
            <a:r>
              <a:rPr lang="ru-RU" dirty="0" smtClean="0"/>
              <a:t>по учебнику:</a:t>
            </a:r>
            <a:endParaRPr lang="ru-RU" dirty="0"/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1214438" y="1643063"/>
            <a:ext cx="8229600" cy="4525962"/>
          </a:xfrm>
        </p:spPr>
        <p:txBody>
          <a:bodyPr/>
          <a:lstStyle/>
          <a:p>
            <a:r>
              <a:rPr lang="ru-RU" altLang="ru-RU" dirty="0" smtClean="0"/>
              <a:t>№ </a:t>
            </a:r>
            <a:r>
              <a:rPr lang="ru-RU" altLang="ru-RU" dirty="0" smtClean="0"/>
              <a:t>653 ( 1 </a:t>
            </a:r>
            <a:r>
              <a:rPr lang="ru-RU" altLang="ru-RU" dirty="0" err="1" smtClean="0"/>
              <a:t>ст</a:t>
            </a:r>
            <a:r>
              <a:rPr lang="ru-RU" altLang="ru-RU" dirty="0" smtClean="0"/>
              <a:t>)</a:t>
            </a:r>
            <a:endParaRPr lang="ru-RU" altLang="ru-RU" dirty="0" smtClean="0"/>
          </a:p>
          <a:p>
            <a:r>
              <a:rPr lang="ru-RU" altLang="ru-RU" dirty="0" smtClean="0"/>
              <a:t>№ </a:t>
            </a:r>
            <a:r>
              <a:rPr lang="ru-RU" altLang="ru-RU" dirty="0" smtClean="0"/>
              <a:t>654(а – е))</a:t>
            </a:r>
            <a:endParaRPr lang="ru-RU" altLang="ru-RU" dirty="0" smtClean="0"/>
          </a:p>
          <a:p>
            <a:r>
              <a:rPr lang="ru-RU" altLang="ru-RU" dirty="0" smtClean="0"/>
              <a:t>№ </a:t>
            </a:r>
            <a:r>
              <a:rPr lang="ru-RU" altLang="ru-RU" dirty="0" smtClean="0"/>
              <a:t>659(1-2 </a:t>
            </a:r>
            <a:r>
              <a:rPr lang="ru-RU" altLang="ru-RU" dirty="0" err="1" smtClean="0"/>
              <a:t>ст</a:t>
            </a:r>
            <a:r>
              <a:rPr lang="ru-RU" altLang="ru-RU" dirty="0" smtClean="0"/>
              <a:t>)</a:t>
            </a:r>
            <a:endParaRPr lang="ru-RU" altLang="ru-RU" dirty="0" smtClean="0"/>
          </a:p>
          <a:p>
            <a:r>
              <a:rPr lang="ru-RU" altLang="ru-RU" dirty="0" smtClean="0"/>
              <a:t>№ 552(1;2;3)</a:t>
            </a:r>
          </a:p>
        </p:txBody>
      </p:sp>
      <p:pic>
        <p:nvPicPr>
          <p:cNvPr id="28676" name="Рисунок 4" descr="a_10eca91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2357438"/>
            <a:ext cx="2452687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9080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5160" y="1643050"/>
            <a:ext cx="4429124" cy="36433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i="1" u="sng" dirty="0" smtClean="0"/>
              <a:t>Первый вариант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572000" y="1643050"/>
            <a:ext cx="4572000" cy="33718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32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вариант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2634491" y="3429000"/>
            <a:ext cx="38576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5720" y="2214554"/>
            <a:ext cx="435771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</a:t>
            </a:r>
            <a:r>
              <a:rPr lang="ru-RU" sz="3200" spc="-40" dirty="0" smtClean="0"/>
              <a:t>. Как называется число   	5 в выражении 5</a:t>
            </a:r>
            <a:r>
              <a:rPr lang="ru-RU" sz="3200" spc="-40" baseline="30000" dirty="0" smtClean="0"/>
              <a:t>3</a:t>
            </a:r>
            <a:r>
              <a:rPr lang="ru-RU" sz="3200" spc="-40" dirty="0" smtClean="0"/>
              <a:t>?</a:t>
            </a:r>
            <a:endParaRPr lang="ru-RU" sz="3200" spc="-40" baseline="30000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643438" y="2214554"/>
            <a:ext cx="435771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</a:t>
            </a:r>
            <a:r>
              <a:rPr lang="ru-RU" sz="3200" spc="-40" dirty="0" smtClean="0"/>
              <a:t>. Как называется число 	3 в выражении 5</a:t>
            </a:r>
            <a:r>
              <a:rPr lang="ru-RU" sz="3200" spc="-40" baseline="30000" dirty="0" smtClean="0"/>
              <a:t>3</a:t>
            </a:r>
            <a:r>
              <a:rPr lang="ru-RU" sz="3200" spc="-40" dirty="0" smtClean="0"/>
              <a:t>?</a:t>
            </a:r>
            <a:endParaRPr lang="ru-RU" sz="3200" spc="-40" baseline="30000" dirty="0" smtClean="0"/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85720" y="3429000"/>
            <a:ext cx="321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2. Вычислите: 2</a:t>
            </a:r>
            <a:r>
              <a:rPr lang="ru-RU" sz="3200" baseline="30000" dirty="0" smtClean="0"/>
              <a:t>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43438" y="3429000"/>
            <a:ext cx="321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2. Вычислите: 3</a:t>
            </a:r>
            <a:r>
              <a:rPr lang="ru-RU" sz="3200" baseline="30000" dirty="0" smtClean="0"/>
              <a:t>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5720" y="4214818"/>
            <a:ext cx="4000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3. Найдите значение выражения: 5+3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-4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61086" y="4223501"/>
            <a:ext cx="4000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dirty="0" smtClean="0"/>
              <a:t>3. Найдите значение выражения: 15-2</a:t>
            </a:r>
            <a:r>
              <a:rPr lang="ru-RU" sz="3200" baseline="30000" dirty="0" smtClean="0"/>
              <a:t>3</a:t>
            </a:r>
            <a:r>
              <a:rPr lang="ru-RU" sz="3200" dirty="0" smtClean="0"/>
              <a:t>+5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4357718" cy="318612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i="1" u="sng" dirty="0" smtClean="0"/>
              <a:t>Первый вариант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786314" y="164305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/>
              <a:t>     </a:t>
            </a:r>
            <a:r>
              <a:rPr lang="ru-RU" sz="3200" i="1" u="sng" dirty="0" smtClean="0"/>
              <a:t>Второй вариант</a:t>
            </a:r>
          </a:p>
          <a:p>
            <a:endParaRPr lang="ru-RU" sz="3200" dirty="0" smtClean="0"/>
          </a:p>
          <a:p>
            <a:pPr>
              <a:lnSpc>
                <a:spcPct val="150000"/>
              </a:lnSpc>
            </a:pPr>
            <a:endParaRPr lang="ru-RU" sz="3200" dirty="0" smtClean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2786896" y="3429000"/>
            <a:ext cx="38576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285992"/>
            <a:ext cx="4214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1) Основание степени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29158" y="2285992"/>
            <a:ext cx="4214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1) Показатель степени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58" y="3214686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2) 16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29190" y="3143248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2) 27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7158" y="4143380"/>
            <a:ext cx="1500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3) 10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29190" y="4107520"/>
            <a:ext cx="1500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3) 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3" descr="imag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188"/>
            <a:ext cx="2516188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2000250" y="152400"/>
            <a:ext cx="5556250" cy="16002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333399"/>
                </a:solidFill>
              </a:rPr>
              <a:t>Домашнее задание.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4438" y="2349500"/>
            <a:ext cx="7429500" cy="36576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dirty="0" smtClean="0">
                <a:latin typeface="Book Antiqua" pitchFamily="18" charset="0"/>
              </a:rPr>
              <a:t>§</a:t>
            </a:r>
            <a:r>
              <a:rPr lang="ru-RU" altLang="ru-RU" dirty="0" smtClean="0"/>
              <a:t>16 </a:t>
            </a:r>
            <a:r>
              <a:rPr lang="en-US" altLang="ru-RU" dirty="0" smtClean="0"/>
              <a:t>       </a:t>
            </a:r>
            <a:r>
              <a:rPr lang="ru-RU" altLang="ru-RU" dirty="0" smtClean="0"/>
              <a:t>№ </a:t>
            </a:r>
            <a:r>
              <a:rPr lang="ru-RU" altLang="ru-RU" dirty="0" smtClean="0"/>
              <a:t>668</a:t>
            </a:r>
            <a:endParaRPr lang="en-US" altLang="ru-RU" dirty="0" smtClean="0"/>
          </a:p>
          <a:p>
            <a:pPr algn="ctr">
              <a:buFontTx/>
              <a:buNone/>
            </a:pPr>
            <a:r>
              <a:rPr lang="ru-RU" altLang="ru-RU" dirty="0" smtClean="0"/>
              <a:t>№670 (1-2)</a:t>
            </a:r>
            <a:endParaRPr lang="ru-RU" altLang="ru-RU" dirty="0" smtClean="0"/>
          </a:p>
          <a:p>
            <a:pPr algn="ctr">
              <a:buFontTx/>
              <a:buNone/>
            </a:pPr>
            <a:r>
              <a:rPr lang="ru-RU" altLang="ru-RU" dirty="0" smtClean="0"/>
              <a:t>№671 </a:t>
            </a:r>
            <a:endParaRPr lang="en-US" altLang="ru-RU" dirty="0" smtClean="0"/>
          </a:p>
          <a:p>
            <a:pPr eaLnBrk="1" hangingPunct="1"/>
            <a:endParaRPr lang="ru-RU" altLang="ru-RU" dirty="0" smtClean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5747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500063" y="642938"/>
            <a:ext cx="7829550" cy="5072062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Tx/>
              <a:buNone/>
              <a:defRPr/>
            </a:pPr>
            <a:r>
              <a:rPr lang="ru-RU" b="1" dirty="0" smtClean="0"/>
              <a:t>1. </a:t>
            </a:r>
            <a:r>
              <a:rPr lang="ru-RU" dirty="0" smtClean="0"/>
              <a:t>Проверьте правильность расстановки действий:</a:t>
            </a:r>
          </a:p>
          <a:p>
            <a:pPr marL="457200" indent="-457200">
              <a:buFontTx/>
              <a:buNone/>
              <a:defRPr/>
            </a:pPr>
            <a:endParaRPr lang="ru-RU" dirty="0" smtClean="0"/>
          </a:p>
          <a:p>
            <a:pPr marL="457200" indent="-457200">
              <a:buFontTx/>
              <a:buNone/>
              <a:defRPr/>
            </a:pPr>
            <a:r>
              <a:rPr lang="ru-RU" b="1" dirty="0" smtClean="0"/>
              <a:t>			</a:t>
            </a:r>
          </a:p>
          <a:p>
            <a:pPr marL="457200" indent="-457200">
              <a:buFontTx/>
              <a:buNone/>
              <a:defRPr/>
            </a:pPr>
            <a:r>
              <a:rPr lang="ru-RU" sz="2800" b="1" dirty="0" smtClean="0"/>
              <a:t>                </a:t>
            </a:r>
            <a:r>
              <a:rPr lang="ru-RU" sz="2800" dirty="0" smtClean="0"/>
              <a:t>508*609 – (22313+345):69</a:t>
            </a:r>
          </a:p>
          <a:p>
            <a:pPr marL="457200" indent="-457200">
              <a:buFontTx/>
              <a:buNone/>
              <a:defRPr/>
            </a:pPr>
            <a:endParaRPr lang="ru-RU" b="1" dirty="0" smtClean="0"/>
          </a:p>
          <a:p>
            <a:pPr marL="457200" indent="-457200">
              <a:buFontTx/>
              <a:buNone/>
              <a:defRPr/>
            </a:pPr>
            <a:r>
              <a:rPr lang="ru-RU" sz="2800" dirty="0" smtClean="0"/>
              <a:t>                      34*45 + 56 - 78*356:56*4 </a:t>
            </a:r>
          </a:p>
          <a:p>
            <a:pPr marL="457200" indent="-457200">
              <a:buFontTx/>
              <a:buNone/>
              <a:defRPr/>
            </a:pPr>
            <a:r>
              <a:rPr lang="ru-RU" b="1" dirty="0" smtClean="0"/>
              <a:t>2. </a:t>
            </a:r>
            <a:r>
              <a:rPr lang="ru-RU" dirty="0" smtClean="0"/>
              <a:t>Как можно иначе записать сумму:</a:t>
            </a:r>
          </a:p>
          <a:p>
            <a:pPr marL="457200" indent="-457200">
              <a:buFontTx/>
              <a:buNone/>
              <a:defRPr/>
            </a:pPr>
            <a:r>
              <a:rPr lang="ru-RU" dirty="0" smtClean="0"/>
              <a:t>				5 + 5 + 5 + 5</a:t>
            </a:r>
          </a:p>
          <a:p>
            <a:pPr marL="457200" indent="-457200">
              <a:buFontTx/>
              <a:buNone/>
              <a:defRPr/>
            </a:pPr>
            <a:r>
              <a:rPr lang="ru-RU" b="1" dirty="0" smtClean="0"/>
              <a:t>3.</a:t>
            </a:r>
            <a:r>
              <a:rPr lang="ru-RU" dirty="0" smtClean="0"/>
              <a:t> Как можно иначе записать произведение:</a:t>
            </a:r>
          </a:p>
          <a:p>
            <a:pPr marL="457200" indent="-457200">
              <a:buFontTx/>
              <a:buNone/>
              <a:defRPr/>
            </a:pPr>
            <a:r>
              <a:rPr lang="ru-RU" dirty="0" smtClean="0"/>
              <a:t>				5 ∙ 5 ∙ 5 ∙ 5   </a:t>
            </a:r>
          </a:p>
          <a:p>
            <a:pPr marL="457200" indent="-457200">
              <a:buFontTx/>
              <a:buNone/>
              <a:defRPr/>
            </a:pPr>
            <a:endParaRPr lang="ru-RU" dirty="0" smtClean="0"/>
          </a:p>
          <a:p>
            <a:pPr marL="457200" indent="-457200">
              <a:buFontTx/>
              <a:buNone/>
              <a:defRPr/>
            </a:pPr>
            <a:endParaRPr lang="ru-RU" dirty="0" smtClean="0"/>
          </a:p>
          <a:p>
            <a:pPr marL="457200" indent="-457200">
              <a:buFontTx/>
              <a:buNone/>
              <a:defRPr/>
            </a:pPr>
            <a:endParaRPr lang="ru-RU" b="1" dirty="0" smtClean="0"/>
          </a:p>
          <a:p>
            <a:pPr marL="457200" indent="-457200">
              <a:buFontTx/>
              <a:buNone/>
              <a:defRPr/>
            </a:pPr>
            <a:endParaRPr lang="ru-RU" dirty="0"/>
          </a:p>
        </p:txBody>
      </p:sp>
      <p:sp>
        <p:nvSpPr>
          <p:cNvPr id="18435" name="TextBox 7"/>
          <p:cNvSpPr txBox="1">
            <a:spLocks noChangeArrowheads="1"/>
          </p:cNvSpPr>
          <p:nvPr/>
        </p:nvSpPr>
        <p:spPr bwMode="auto">
          <a:xfrm>
            <a:off x="3143250" y="2000250"/>
            <a:ext cx="428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mtClean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18436" name="TextBox 8"/>
          <p:cNvSpPr txBox="1">
            <a:spLocks noChangeArrowheads="1"/>
          </p:cNvSpPr>
          <p:nvPr/>
        </p:nvSpPr>
        <p:spPr bwMode="auto">
          <a:xfrm>
            <a:off x="3857625" y="2000250"/>
            <a:ext cx="428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mtClean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8437" name="TextBox 9"/>
          <p:cNvSpPr txBox="1">
            <a:spLocks noChangeArrowheads="1"/>
          </p:cNvSpPr>
          <p:nvPr/>
        </p:nvSpPr>
        <p:spPr bwMode="auto">
          <a:xfrm>
            <a:off x="5214938" y="2000250"/>
            <a:ext cx="428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mtClean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8438" name="TextBox 10"/>
          <p:cNvSpPr txBox="1">
            <a:spLocks noChangeArrowheads="1"/>
          </p:cNvSpPr>
          <p:nvPr/>
        </p:nvSpPr>
        <p:spPr bwMode="auto">
          <a:xfrm>
            <a:off x="6072188" y="2000250"/>
            <a:ext cx="428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mtClean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857500" y="2928938"/>
            <a:ext cx="428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mtClean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429000" y="2928938"/>
            <a:ext cx="428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mtClean="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143375" y="2928938"/>
            <a:ext cx="428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mtClean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786313" y="2928938"/>
            <a:ext cx="428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mtClean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429250" y="2928938"/>
            <a:ext cx="428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mtClean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929313" y="2928938"/>
            <a:ext cx="428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mtClean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214938" y="4071938"/>
            <a:ext cx="714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smtClean="0">
                <a:solidFill>
                  <a:srgbClr val="000000"/>
                </a:solidFill>
              </a:rPr>
              <a:t>= </a:t>
            </a:r>
            <a:r>
              <a:rPr lang="ru-RU" altLang="ru-RU" sz="2400" b="1" smtClean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429250" y="4071938"/>
            <a:ext cx="1000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smtClean="0">
                <a:solidFill>
                  <a:srgbClr val="000000"/>
                </a:solidFill>
              </a:rPr>
              <a:t>= 5∙4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143500" y="4929188"/>
            <a:ext cx="714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smtClean="0">
                <a:solidFill>
                  <a:srgbClr val="000000"/>
                </a:solidFill>
              </a:rPr>
              <a:t>= </a:t>
            </a:r>
            <a:r>
              <a:rPr lang="ru-RU" altLang="ru-RU" sz="2400" b="1" smtClean="0">
                <a:solidFill>
                  <a:srgbClr val="000000"/>
                </a:solidFill>
              </a:rPr>
              <a:t>?</a:t>
            </a:r>
          </a:p>
        </p:txBody>
      </p:sp>
    </p:spTree>
    <p:extLst>
      <p:ext uri="{BB962C8B-B14F-4D97-AF65-F5344CB8AC3E}">
        <p14:creationId xmlns="" xmlns:p14="http://schemas.microsoft.com/office/powerpoint/2010/main" val="210580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8" grpId="1"/>
      <p:bldP spid="19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Итог урока</a:t>
            </a:r>
            <a:br>
              <a:rPr lang="ru-RU" alt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dirty="0" smtClean="0"/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>
          <a:xfrm>
            <a:off x="685800" y="1214438"/>
            <a:ext cx="7696200" cy="4271962"/>
          </a:xfrm>
        </p:spPr>
        <p:txBody>
          <a:bodyPr/>
          <a:lstStyle/>
          <a:p>
            <a:r>
              <a:rPr lang="ru-RU" altLang="ru-RU" sz="48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z="48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уроке я узнал…</a:t>
            </a:r>
          </a:p>
          <a:p>
            <a:pPr eaLnBrk="1" hangingPunct="1">
              <a:lnSpc>
                <a:spcPct val="200000"/>
              </a:lnSpc>
            </a:pPr>
            <a:r>
              <a:rPr lang="ru-RU" altLang="ru-RU" sz="4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Мне было легко…</a:t>
            </a:r>
            <a:endParaRPr lang="en-US" altLang="ru-RU" sz="480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200000"/>
              </a:lnSpc>
            </a:pPr>
            <a:r>
              <a:rPr lang="ru-RU" altLang="ru-RU" sz="4800" smtClean="0">
                <a:latin typeface="Times New Roman" pitchFamily="18" charset="0"/>
                <a:cs typeface="Times New Roman" pitchFamily="18" charset="0"/>
              </a:rPr>
              <a:t>- Я пока затрудняюсь…</a:t>
            </a:r>
          </a:p>
          <a:p>
            <a:pPr eaLnBrk="1" hangingPunct="1">
              <a:lnSpc>
                <a:spcPct val="200000"/>
              </a:lnSpc>
            </a:pPr>
            <a:endParaRPr lang="en-US" altLang="ru-RU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200000"/>
              </a:lnSpc>
            </a:pPr>
            <a:endParaRPr lang="ru-RU" altLang="ru-RU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982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altLang="ru-RU" sz="720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Спасибо за урок!</a:t>
            </a:r>
            <a:br>
              <a:rPr lang="ru-RU" altLang="ru-RU" sz="720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7200" smtClean="0"/>
          </a:p>
        </p:txBody>
      </p:sp>
    </p:spTree>
    <p:extLst>
      <p:ext uri="{BB962C8B-B14F-4D97-AF65-F5344CB8AC3E}">
        <p14:creationId xmlns="" xmlns:p14="http://schemas.microsoft.com/office/powerpoint/2010/main" val="315516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2"/>
          <p:cNvSpPr>
            <a:spLocks noChangeArrowheads="1"/>
          </p:cNvSpPr>
          <p:nvPr/>
        </p:nvSpPr>
        <p:spPr bwMode="auto">
          <a:xfrm>
            <a:off x="2057400" y="6096000"/>
            <a:ext cx="35433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4099" name="Rectangle 13"/>
          <p:cNvSpPr>
            <a:spLocks noChangeArrowheads="1"/>
          </p:cNvSpPr>
          <p:nvPr/>
        </p:nvSpPr>
        <p:spPr bwMode="auto">
          <a:xfrm rot="10800000" flipV="1">
            <a:off x="755650" y="2763838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3600" b="1" smtClean="0">
                <a:solidFill>
                  <a:srgbClr val="FF0000"/>
                </a:solidFill>
              </a:rPr>
              <a:t>Степень числа.</a:t>
            </a:r>
            <a:r>
              <a:rPr lang="ru-RU" alt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grpSp>
        <p:nvGrpSpPr>
          <p:cNvPr id="21508" name="Group 17"/>
          <p:cNvGrpSpPr>
            <a:grpSpLocks/>
          </p:cNvGrpSpPr>
          <p:nvPr/>
        </p:nvGrpSpPr>
        <p:grpSpPr bwMode="auto">
          <a:xfrm>
            <a:off x="0" y="0"/>
            <a:ext cx="9093200" cy="6835775"/>
            <a:chOff x="14" y="0"/>
            <a:chExt cx="5728" cy="4306"/>
          </a:xfrm>
        </p:grpSpPr>
        <p:sp>
          <p:nvSpPr>
            <p:cNvPr id="21551" name="Freeform 18"/>
            <p:cNvSpPr>
              <a:spLocks/>
            </p:cNvSpPr>
            <p:nvPr/>
          </p:nvSpPr>
          <p:spPr bwMode="auto">
            <a:xfrm>
              <a:off x="357" y="70"/>
              <a:ext cx="5040" cy="5"/>
            </a:xfrm>
            <a:custGeom>
              <a:avLst/>
              <a:gdLst>
                <a:gd name="T0" fmla="*/ 5040 w 5040"/>
                <a:gd name="T1" fmla="*/ 0 h 5"/>
                <a:gd name="T2" fmla="*/ 0 w 5040"/>
                <a:gd name="T3" fmla="*/ 5 h 5"/>
                <a:gd name="T4" fmla="*/ 0 60000 65536"/>
                <a:gd name="T5" fmla="*/ 0 60000 65536"/>
                <a:gd name="T6" fmla="*/ 0 w 5040"/>
                <a:gd name="T7" fmla="*/ 0 h 5"/>
                <a:gd name="T8" fmla="*/ 5040 w 5040"/>
                <a:gd name="T9" fmla="*/ 5 h 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040" h="5">
                  <a:moveTo>
                    <a:pt x="5040" y="0"/>
                  </a:moveTo>
                  <a:lnTo>
                    <a:pt x="0" y="5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1552" name="Freeform 19"/>
            <p:cNvSpPr>
              <a:spLocks/>
            </p:cNvSpPr>
            <p:nvPr/>
          </p:nvSpPr>
          <p:spPr bwMode="auto">
            <a:xfrm>
              <a:off x="327" y="29"/>
              <a:ext cx="5102" cy="3"/>
            </a:xfrm>
            <a:custGeom>
              <a:avLst/>
              <a:gdLst>
                <a:gd name="T0" fmla="*/ 5102 w 5102"/>
                <a:gd name="T1" fmla="*/ 0 h 3"/>
                <a:gd name="T2" fmla="*/ 0 w 5102"/>
                <a:gd name="T3" fmla="*/ 3 h 3"/>
                <a:gd name="T4" fmla="*/ 0 60000 65536"/>
                <a:gd name="T5" fmla="*/ 0 60000 65536"/>
                <a:gd name="T6" fmla="*/ 0 w 5102"/>
                <a:gd name="T7" fmla="*/ 0 h 3"/>
                <a:gd name="T8" fmla="*/ 5102 w 5102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102" h="3">
                  <a:moveTo>
                    <a:pt x="5102" y="0"/>
                  </a:moveTo>
                  <a:lnTo>
                    <a:pt x="0" y="3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1553" name="Freeform 20"/>
            <p:cNvSpPr>
              <a:spLocks/>
            </p:cNvSpPr>
            <p:nvPr/>
          </p:nvSpPr>
          <p:spPr bwMode="auto">
            <a:xfrm>
              <a:off x="71" y="362"/>
              <a:ext cx="6" cy="3580"/>
            </a:xfrm>
            <a:custGeom>
              <a:avLst/>
              <a:gdLst>
                <a:gd name="T0" fmla="*/ 6 w 6"/>
                <a:gd name="T1" fmla="*/ 3580 h 3580"/>
                <a:gd name="T2" fmla="*/ 0 w 6"/>
                <a:gd name="T3" fmla="*/ 0 h 3580"/>
                <a:gd name="T4" fmla="*/ 0 60000 65536"/>
                <a:gd name="T5" fmla="*/ 0 60000 65536"/>
                <a:gd name="T6" fmla="*/ 0 w 6"/>
                <a:gd name="T7" fmla="*/ 0 h 3580"/>
                <a:gd name="T8" fmla="*/ 6 w 6"/>
                <a:gd name="T9" fmla="*/ 3580 h 358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3580">
                  <a:moveTo>
                    <a:pt x="6" y="3580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1554" name="Freeform 21"/>
            <p:cNvSpPr>
              <a:spLocks/>
            </p:cNvSpPr>
            <p:nvPr/>
          </p:nvSpPr>
          <p:spPr bwMode="auto">
            <a:xfrm>
              <a:off x="32" y="336"/>
              <a:ext cx="3" cy="3641"/>
            </a:xfrm>
            <a:custGeom>
              <a:avLst/>
              <a:gdLst>
                <a:gd name="T0" fmla="*/ 3 w 3"/>
                <a:gd name="T1" fmla="*/ 3641 h 3641"/>
                <a:gd name="T2" fmla="*/ 0 w 3"/>
                <a:gd name="T3" fmla="*/ 0 h 3641"/>
                <a:gd name="T4" fmla="*/ 0 60000 65536"/>
                <a:gd name="T5" fmla="*/ 0 60000 65536"/>
                <a:gd name="T6" fmla="*/ 0 w 3"/>
                <a:gd name="T7" fmla="*/ 0 h 3641"/>
                <a:gd name="T8" fmla="*/ 3 w 3"/>
                <a:gd name="T9" fmla="*/ 3641 h 364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3641">
                  <a:moveTo>
                    <a:pt x="3" y="3641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1555" name="Freeform 22"/>
            <p:cNvSpPr>
              <a:spLocks/>
            </p:cNvSpPr>
            <p:nvPr/>
          </p:nvSpPr>
          <p:spPr bwMode="auto">
            <a:xfrm>
              <a:off x="359" y="4224"/>
              <a:ext cx="5040" cy="2"/>
            </a:xfrm>
            <a:custGeom>
              <a:avLst/>
              <a:gdLst>
                <a:gd name="T0" fmla="*/ 5040 w 5040"/>
                <a:gd name="T1" fmla="*/ 0 h 2"/>
                <a:gd name="T2" fmla="*/ 0 w 5040"/>
                <a:gd name="T3" fmla="*/ 2 h 2"/>
                <a:gd name="T4" fmla="*/ 0 60000 65536"/>
                <a:gd name="T5" fmla="*/ 0 60000 65536"/>
                <a:gd name="T6" fmla="*/ 0 w 5040"/>
                <a:gd name="T7" fmla="*/ 0 h 2"/>
                <a:gd name="T8" fmla="*/ 5040 w 5040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040" h="2">
                  <a:moveTo>
                    <a:pt x="5040" y="0"/>
                  </a:moveTo>
                  <a:lnTo>
                    <a:pt x="0" y="2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1556" name="Freeform 23"/>
            <p:cNvSpPr>
              <a:spLocks/>
            </p:cNvSpPr>
            <p:nvPr/>
          </p:nvSpPr>
          <p:spPr bwMode="auto">
            <a:xfrm>
              <a:off x="327" y="4272"/>
              <a:ext cx="5105" cy="5"/>
            </a:xfrm>
            <a:custGeom>
              <a:avLst/>
              <a:gdLst>
                <a:gd name="T0" fmla="*/ 5105 w 5105"/>
                <a:gd name="T1" fmla="*/ 0 h 5"/>
                <a:gd name="T2" fmla="*/ 0 w 5105"/>
                <a:gd name="T3" fmla="*/ 5 h 5"/>
                <a:gd name="T4" fmla="*/ 0 60000 65536"/>
                <a:gd name="T5" fmla="*/ 0 60000 65536"/>
                <a:gd name="T6" fmla="*/ 0 w 5105"/>
                <a:gd name="T7" fmla="*/ 0 h 5"/>
                <a:gd name="T8" fmla="*/ 5105 w 5105"/>
                <a:gd name="T9" fmla="*/ 5 h 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105" h="5">
                  <a:moveTo>
                    <a:pt x="5105" y="0"/>
                  </a:moveTo>
                  <a:lnTo>
                    <a:pt x="0" y="5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grpSp>
          <p:nvGrpSpPr>
            <p:cNvPr id="21557" name="Group 24"/>
            <p:cNvGrpSpPr>
              <a:grpSpLocks/>
            </p:cNvGrpSpPr>
            <p:nvPr/>
          </p:nvGrpSpPr>
          <p:grpSpPr bwMode="auto">
            <a:xfrm>
              <a:off x="5417" y="3921"/>
              <a:ext cx="325" cy="380"/>
              <a:chOff x="5417" y="3921"/>
              <a:chExt cx="325" cy="380"/>
            </a:xfrm>
          </p:grpSpPr>
          <p:sp>
            <p:nvSpPr>
              <p:cNvPr id="21569" name="Arc 25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T0" fmla="*/ 0 w 22928"/>
                  <a:gd name="T1" fmla="*/ 0 h 21600"/>
                  <a:gd name="T2" fmla="*/ 0 w 22928"/>
                  <a:gd name="T3" fmla="*/ 0 h 21600"/>
                  <a:gd name="T4" fmla="*/ 0 w 22928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928"/>
                  <a:gd name="T10" fmla="*/ 0 h 21600"/>
                  <a:gd name="T11" fmla="*/ 22928 w 2292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lnTo>
                      <a:pt x="-1" y="84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70" name="Arc 26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T0" fmla="*/ 0 w 25689"/>
                  <a:gd name="T1" fmla="*/ 0 h 21600"/>
                  <a:gd name="T2" fmla="*/ 0 w 25689"/>
                  <a:gd name="T3" fmla="*/ 0 h 21600"/>
                  <a:gd name="T4" fmla="*/ 0 w 25689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5689"/>
                  <a:gd name="T10" fmla="*/ 0 h 21600"/>
                  <a:gd name="T11" fmla="*/ 25689 w 2568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lnTo>
                      <a:pt x="-1" y="426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558" name="Freeform 27"/>
            <p:cNvSpPr>
              <a:spLocks/>
            </p:cNvSpPr>
            <p:nvPr/>
          </p:nvSpPr>
          <p:spPr bwMode="auto">
            <a:xfrm>
              <a:off x="5678" y="360"/>
              <a:ext cx="3" cy="3582"/>
            </a:xfrm>
            <a:custGeom>
              <a:avLst/>
              <a:gdLst>
                <a:gd name="T0" fmla="*/ 3 w 3"/>
                <a:gd name="T1" fmla="*/ 3582 h 3582"/>
                <a:gd name="T2" fmla="*/ 0 w 3"/>
                <a:gd name="T3" fmla="*/ 0 h 3582"/>
                <a:gd name="T4" fmla="*/ 0 60000 65536"/>
                <a:gd name="T5" fmla="*/ 0 60000 65536"/>
                <a:gd name="T6" fmla="*/ 0 w 3"/>
                <a:gd name="T7" fmla="*/ 0 h 3582"/>
                <a:gd name="T8" fmla="*/ 3 w 3"/>
                <a:gd name="T9" fmla="*/ 3582 h 358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3582">
                  <a:moveTo>
                    <a:pt x="3" y="358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1559" name="Freeform 28"/>
            <p:cNvSpPr>
              <a:spLocks/>
            </p:cNvSpPr>
            <p:nvPr/>
          </p:nvSpPr>
          <p:spPr bwMode="auto">
            <a:xfrm>
              <a:off x="5723" y="327"/>
              <a:ext cx="1" cy="3642"/>
            </a:xfrm>
            <a:custGeom>
              <a:avLst/>
              <a:gdLst>
                <a:gd name="T0" fmla="*/ 1 w 1"/>
                <a:gd name="T1" fmla="*/ 3642 h 3642"/>
                <a:gd name="T2" fmla="*/ 0 w 1"/>
                <a:gd name="T3" fmla="*/ 0 h 3642"/>
                <a:gd name="T4" fmla="*/ 0 60000 65536"/>
                <a:gd name="T5" fmla="*/ 0 60000 65536"/>
                <a:gd name="T6" fmla="*/ 0 w 1"/>
                <a:gd name="T7" fmla="*/ 0 h 3642"/>
                <a:gd name="T8" fmla="*/ 1 w 1"/>
                <a:gd name="T9" fmla="*/ 3642 h 364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642">
                  <a:moveTo>
                    <a:pt x="1" y="364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grpSp>
          <p:nvGrpSpPr>
            <p:cNvPr id="21560" name="Group 29"/>
            <p:cNvGrpSpPr>
              <a:grpSpLocks/>
            </p:cNvGrpSpPr>
            <p:nvPr/>
          </p:nvGrpSpPr>
          <p:grpSpPr bwMode="auto">
            <a:xfrm flipH="1" flipV="1">
              <a:off x="14" y="2"/>
              <a:ext cx="325" cy="380"/>
              <a:chOff x="5417" y="3921"/>
              <a:chExt cx="325" cy="380"/>
            </a:xfrm>
          </p:grpSpPr>
          <p:sp>
            <p:nvSpPr>
              <p:cNvPr id="21567" name="Arc 30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T0" fmla="*/ 0 w 22928"/>
                  <a:gd name="T1" fmla="*/ 0 h 21600"/>
                  <a:gd name="T2" fmla="*/ 0 w 22928"/>
                  <a:gd name="T3" fmla="*/ 0 h 21600"/>
                  <a:gd name="T4" fmla="*/ 0 w 22928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928"/>
                  <a:gd name="T10" fmla="*/ 0 h 21600"/>
                  <a:gd name="T11" fmla="*/ 22928 w 2292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lnTo>
                      <a:pt x="-1" y="84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8" name="Arc 31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T0" fmla="*/ 0 w 25689"/>
                  <a:gd name="T1" fmla="*/ 0 h 21600"/>
                  <a:gd name="T2" fmla="*/ 0 w 25689"/>
                  <a:gd name="T3" fmla="*/ 0 h 21600"/>
                  <a:gd name="T4" fmla="*/ 0 w 25689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5689"/>
                  <a:gd name="T10" fmla="*/ 0 h 21600"/>
                  <a:gd name="T11" fmla="*/ 25689 w 2568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lnTo>
                      <a:pt x="-1" y="426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561" name="Group 32"/>
            <p:cNvGrpSpPr>
              <a:grpSpLocks/>
            </p:cNvGrpSpPr>
            <p:nvPr/>
          </p:nvGrpSpPr>
          <p:grpSpPr bwMode="auto">
            <a:xfrm flipV="1">
              <a:off x="5415" y="0"/>
              <a:ext cx="325" cy="380"/>
              <a:chOff x="5417" y="3921"/>
              <a:chExt cx="325" cy="380"/>
            </a:xfrm>
          </p:grpSpPr>
          <p:sp>
            <p:nvSpPr>
              <p:cNvPr id="21565" name="Arc 33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T0" fmla="*/ 0 w 22928"/>
                  <a:gd name="T1" fmla="*/ 0 h 21600"/>
                  <a:gd name="T2" fmla="*/ 0 w 22928"/>
                  <a:gd name="T3" fmla="*/ 0 h 21600"/>
                  <a:gd name="T4" fmla="*/ 0 w 22928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928"/>
                  <a:gd name="T10" fmla="*/ 0 h 21600"/>
                  <a:gd name="T11" fmla="*/ 22928 w 2292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lnTo>
                      <a:pt x="-1" y="84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6" name="Arc 34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T0" fmla="*/ 0 w 25689"/>
                  <a:gd name="T1" fmla="*/ 0 h 21600"/>
                  <a:gd name="T2" fmla="*/ 0 w 25689"/>
                  <a:gd name="T3" fmla="*/ 0 h 21600"/>
                  <a:gd name="T4" fmla="*/ 0 w 25689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5689"/>
                  <a:gd name="T10" fmla="*/ 0 h 21600"/>
                  <a:gd name="T11" fmla="*/ 25689 w 2568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lnTo>
                      <a:pt x="-1" y="426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562" name="Group 35"/>
            <p:cNvGrpSpPr>
              <a:grpSpLocks/>
            </p:cNvGrpSpPr>
            <p:nvPr/>
          </p:nvGrpSpPr>
          <p:grpSpPr bwMode="auto">
            <a:xfrm flipH="1">
              <a:off x="16" y="3926"/>
              <a:ext cx="325" cy="380"/>
              <a:chOff x="5417" y="3921"/>
              <a:chExt cx="325" cy="380"/>
            </a:xfrm>
          </p:grpSpPr>
          <p:sp>
            <p:nvSpPr>
              <p:cNvPr id="21563" name="Arc 36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T0" fmla="*/ 0 w 22928"/>
                  <a:gd name="T1" fmla="*/ 0 h 21600"/>
                  <a:gd name="T2" fmla="*/ 0 w 22928"/>
                  <a:gd name="T3" fmla="*/ 0 h 21600"/>
                  <a:gd name="T4" fmla="*/ 0 w 22928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928"/>
                  <a:gd name="T10" fmla="*/ 0 h 21600"/>
                  <a:gd name="T11" fmla="*/ 22928 w 2292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lnTo>
                      <a:pt x="-1" y="84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4" name="Arc 37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T0" fmla="*/ 0 w 25689"/>
                  <a:gd name="T1" fmla="*/ 0 h 21600"/>
                  <a:gd name="T2" fmla="*/ 0 w 25689"/>
                  <a:gd name="T3" fmla="*/ 0 h 21600"/>
                  <a:gd name="T4" fmla="*/ 0 w 25689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5689"/>
                  <a:gd name="T10" fmla="*/ 0 h 21600"/>
                  <a:gd name="T11" fmla="*/ 25689 w 2568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lnTo>
                      <a:pt x="-1" y="426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1509" name="Group 38"/>
          <p:cNvGrpSpPr>
            <a:grpSpLocks/>
          </p:cNvGrpSpPr>
          <p:nvPr/>
        </p:nvGrpSpPr>
        <p:grpSpPr bwMode="auto">
          <a:xfrm rot="366378">
            <a:off x="228600" y="5105400"/>
            <a:ext cx="673100" cy="1612900"/>
            <a:chOff x="746" y="796"/>
            <a:chExt cx="903" cy="1999"/>
          </a:xfrm>
        </p:grpSpPr>
        <p:sp>
          <p:nvSpPr>
            <p:cNvPr id="21543" name="Freeform 39"/>
            <p:cNvSpPr>
              <a:spLocks/>
            </p:cNvSpPr>
            <p:nvPr/>
          </p:nvSpPr>
          <p:spPr bwMode="auto">
            <a:xfrm rot="78698">
              <a:off x="801" y="796"/>
              <a:ext cx="848" cy="1909"/>
            </a:xfrm>
            <a:custGeom>
              <a:avLst/>
              <a:gdLst>
                <a:gd name="T0" fmla="*/ 0 w 1252"/>
                <a:gd name="T1" fmla="*/ 8 h 3125"/>
                <a:gd name="T2" fmla="*/ 32 w 1252"/>
                <a:gd name="T3" fmla="*/ 0 h 3125"/>
                <a:gd name="T4" fmla="*/ 168 w 1252"/>
                <a:gd name="T5" fmla="*/ 216 h 3125"/>
                <a:gd name="T6" fmla="*/ 178 w 1252"/>
                <a:gd name="T7" fmla="*/ 266 h 3125"/>
                <a:gd name="T8" fmla="*/ 135 w 1252"/>
                <a:gd name="T9" fmla="*/ 224 h 3125"/>
                <a:gd name="T10" fmla="*/ 0 w 1252"/>
                <a:gd name="T11" fmla="*/ 8 h 3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2"/>
                <a:gd name="T19" fmla="*/ 0 h 3125"/>
                <a:gd name="T20" fmla="*/ 1252 w 1252"/>
                <a:gd name="T21" fmla="*/ 3125 h 31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33CCFF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5160" name="Freeform 40"/>
            <p:cNvSpPr>
              <a:spLocks/>
            </p:cNvSpPr>
            <p:nvPr/>
          </p:nvSpPr>
          <p:spPr bwMode="auto">
            <a:xfrm rot="78698">
              <a:off x="1425" y="2347"/>
              <a:ext cx="213" cy="370"/>
            </a:xfrm>
            <a:custGeom>
              <a:avLst/>
              <a:gdLst>
                <a:gd name="T0" fmla="*/ 316 w 316"/>
                <a:gd name="T1" fmla="*/ 608 h 608"/>
                <a:gd name="T2" fmla="*/ 227 w 316"/>
                <a:gd name="T3" fmla="*/ 0 h 608"/>
                <a:gd name="T4" fmla="*/ 0 w 316"/>
                <a:gd name="T5" fmla="*/ 90 h 608"/>
                <a:gd name="T6" fmla="*/ 316 w 316"/>
                <a:gd name="T7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3175" cmpd="sng">
              <a:solidFill>
                <a:srgbClr val="0000FF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1545" name="Freeform 41"/>
            <p:cNvSpPr>
              <a:spLocks/>
            </p:cNvSpPr>
            <p:nvPr/>
          </p:nvSpPr>
          <p:spPr bwMode="auto">
            <a:xfrm rot="78698">
              <a:off x="1554" y="2578"/>
              <a:ext cx="82" cy="141"/>
            </a:xfrm>
            <a:custGeom>
              <a:avLst/>
              <a:gdLst>
                <a:gd name="T0" fmla="*/ 12 w 121"/>
                <a:gd name="T1" fmla="*/ 0 h 230"/>
                <a:gd name="T2" fmla="*/ 0 w 121"/>
                <a:gd name="T3" fmla="*/ 2 h 230"/>
                <a:gd name="T4" fmla="*/ 18 w 121"/>
                <a:gd name="T5" fmla="*/ 20 h 230"/>
                <a:gd name="T6" fmla="*/ 12 w 121"/>
                <a:gd name="T7" fmla="*/ 0 h 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1"/>
                <a:gd name="T13" fmla="*/ 0 h 230"/>
                <a:gd name="T14" fmla="*/ 121 w 121"/>
                <a:gd name="T15" fmla="*/ 230 h 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grpSp>
          <p:nvGrpSpPr>
            <p:cNvPr id="21546" name="Group 42"/>
            <p:cNvGrpSpPr>
              <a:grpSpLocks/>
            </p:cNvGrpSpPr>
            <p:nvPr/>
          </p:nvGrpSpPr>
          <p:grpSpPr bwMode="auto">
            <a:xfrm>
              <a:off x="746" y="807"/>
              <a:ext cx="864" cy="1988"/>
              <a:chOff x="738" y="806"/>
              <a:chExt cx="864" cy="1988"/>
            </a:xfrm>
          </p:grpSpPr>
          <p:sp>
            <p:nvSpPr>
              <p:cNvPr id="21547" name="Freeform 43"/>
              <p:cNvSpPr>
                <a:spLocks/>
              </p:cNvSpPr>
              <p:nvPr/>
            </p:nvSpPr>
            <p:spPr bwMode="auto">
              <a:xfrm rot="78698">
                <a:off x="861" y="806"/>
                <a:ext cx="741" cy="1595"/>
              </a:xfrm>
              <a:custGeom>
                <a:avLst/>
                <a:gdLst>
                  <a:gd name="T0" fmla="*/ 124 w 1094"/>
                  <a:gd name="T1" fmla="*/ 222 h 2612"/>
                  <a:gd name="T2" fmla="*/ 156 w 1094"/>
                  <a:gd name="T3" fmla="*/ 214 h 2612"/>
                  <a:gd name="T4" fmla="*/ 145 w 1094"/>
                  <a:gd name="T5" fmla="*/ 217 h 2612"/>
                  <a:gd name="T6" fmla="*/ 12 w 1094"/>
                  <a:gd name="T7" fmla="*/ 0 h 2612"/>
                  <a:gd name="T8" fmla="*/ 0 w 1094"/>
                  <a:gd name="T9" fmla="*/ 2 h 2612"/>
                  <a:gd name="T10" fmla="*/ 134 w 1094"/>
                  <a:gd name="T11" fmla="*/ 220 h 26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94"/>
                  <a:gd name="T19" fmla="*/ 0 h 2612"/>
                  <a:gd name="T20" fmla="*/ 1094 w 1094"/>
                  <a:gd name="T21" fmla="*/ 2612 h 26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94" h="2612">
                    <a:moveTo>
                      <a:pt x="867" y="2612"/>
                    </a:moveTo>
                    <a:lnTo>
                      <a:pt x="1094" y="2522"/>
                    </a:lnTo>
                    <a:lnTo>
                      <a:pt x="1016" y="2554"/>
                    </a:lnTo>
                    <a:lnTo>
                      <a:pt x="84" y="0"/>
                    </a:lnTo>
                    <a:lnTo>
                      <a:pt x="0" y="30"/>
                    </a:lnTo>
                    <a:lnTo>
                      <a:pt x="940" y="2584"/>
                    </a:lnTo>
                  </a:path>
                </a:pathLst>
              </a:custGeom>
              <a:solidFill>
                <a:srgbClr val="33CC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548" name="Group 44"/>
              <p:cNvGrpSpPr>
                <a:grpSpLocks/>
              </p:cNvGrpSpPr>
              <p:nvPr/>
            </p:nvGrpSpPr>
            <p:grpSpPr bwMode="auto">
              <a:xfrm rot="78698">
                <a:off x="738" y="936"/>
                <a:ext cx="382" cy="1858"/>
                <a:chOff x="1292" y="1570"/>
                <a:chExt cx="363" cy="1905"/>
              </a:xfrm>
            </p:grpSpPr>
            <p:sp>
              <p:nvSpPr>
                <p:cNvPr id="21549" name="Freeform 45"/>
                <p:cNvSpPr>
                  <a:spLocks/>
                </p:cNvSpPr>
                <p:nvPr/>
              </p:nvSpPr>
              <p:spPr bwMode="auto">
                <a:xfrm>
                  <a:off x="1292" y="1616"/>
                  <a:ext cx="227" cy="1859"/>
                </a:xfrm>
                <a:custGeom>
                  <a:avLst/>
                  <a:gdLst>
                    <a:gd name="T0" fmla="*/ 227 w 227"/>
                    <a:gd name="T1" fmla="*/ 136 h 1859"/>
                    <a:gd name="T2" fmla="*/ 0 w 227"/>
                    <a:gd name="T3" fmla="*/ 1859 h 1859"/>
                    <a:gd name="T4" fmla="*/ 0 w 227"/>
                    <a:gd name="T5" fmla="*/ 1633 h 1859"/>
                    <a:gd name="T6" fmla="*/ 137 w 227"/>
                    <a:gd name="T7" fmla="*/ 0 h 185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7"/>
                    <a:gd name="T13" fmla="*/ 0 h 1859"/>
                    <a:gd name="T14" fmla="*/ 227 w 227"/>
                    <a:gd name="T15" fmla="*/ 1859 h 185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7" h="1859">
                      <a:moveTo>
                        <a:pt x="227" y="136"/>
                      </a:moveTo>
                      <a:lnTo>
                        <a:pt x="0" y="1859"/>
                      </a:lnTo>
                      <a:lnTo>
                        <a:pt x="0" y="1633"/>
                      </a:lnTo>
                      <a:lnTo>
                        <a:pt x="137" y="0"/>
                      </a:lnTo>
                    </a:path>
                  </a:pathLst>
                </a:custGeom>
                <a:solidFill>
                  <a:srgbClr val="777777"/>
                </a:soli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50" name="Oval 46"/>
                <p:cNvSpPr>
                  <a:spLocks noChangeArrowheads="1"/>
                </p:cNvSpPr>
                <p:nvPr/>
              </p:nvSpPr>
              <p:spPr bwMode="auto">
                <a:xfrm>
                  <a:off x="1383" y="1570"/>
                  <a:ext cx="272" cy="272"/>
                </a:xfrm>
                <a:prstGeom prst="ellipse">
                  <a:avLst/>
                </a:prstGeom>
                <a:solidFill>
                  <a:srgbClr val="777777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algn="ctr"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altLang="ru-RU" smtClean="0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21510" name="Group 52"/>
          <p:cNvGrpSpPr>
            <a:grpSpLocks/>
          </p:cNvGrpSpPr>
          <p:nvPr/>
        </p:nvGrpSpPr>
        <p:grpSpPr bwMode="auto">
          <a:xfrm rot="-3215424">
            <a:off x="1229519" y="5858669"/>
            <a:ext cx="596900" cy="1401762"/>
            <a:chOff x="3797" y="754"/>
            <a:chExt cx="852" cy="1931"/>
          </a:xfrm>
        </p:grpSpPr>
        <p:sp>
          <p:nvSpPr>
            <p:cNvPr id="21539" name="Freeform 53"/>
            <p:cNvSpPr>
              <a:spLocks/>
            </p:cNvSpPr>
            <p:nvPr/>
          </p:nvSpPr>
          <p:spPr bwMode="auto">
            <a:xfrm rot="78698">
              <a:off x="3797" y="754"/>
              <a:ext cx="852" cy="1909"/>
            </a:xfrm>
            <a:custGeom>
              <a:avLst/>
              <a:gdLst>
                <a:gd name="T0" fmla="*/ 0 w 1252"/>
                <a:gd name="T1" fmla="*/ 8 h 3125"/>
                <a:gd name="T2" fmla="*/ 33 w 1252"/>
                <a:gd name="T3" fmla="*/ 0 h 3125"/>
                <a:gd name="T4" fmla="*/ 172 w 1252"/>
                <a:gd name="T5" fmla="*/ 216 h 3125"/>
                <a:gd name="T6" fmla="*/ 183 w 1252"/>
                <a:gd name="T7" fmla="*/ 266 h 3125"/>
                <a:gd name="T8" fmla="*/ 139 w 1252"/>
                <a:gd name="T9" fmla="*/ 224 h 3125"/>
                <a:gd name="T10" fmla="*/ 0 w 1252"/>
                <a:gd name="T11" fmla="*/ 8 h 3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2"/>
                <a:gd name="T19" fmla="*/ 0 h 3125"/>
                <a:gd name="T20" fmla="*/ 1252 w 1252"/>
                <a:gd name="T21" fmla="*/ 3125 h 31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5174" name="Freeform 54"/>
            <p:cNvSpPr>
              <a:spLocks/>
            </p:cNvSpPr>
            <p:nvPr/>
          </p:nvSpPr>
          <p:spPr bwMode="auto">
            <a:xfrm rot="78698">
              <a:off x="4442" y="2302"/>
              <a:ext cx="215" cy="372"/>
            </a:xfrm>
            <a:custGeom>
              <a:avLst/>
              <a:gdLst>
                <a:gd name="T0" fmla="*/ 316 w 316"/>
                <a:gd name="T1" fmla="*/ 608 h 608"/>
                <a:gd name="T2" fmla="*/ 227 w 316"/>
                <a:gd name="T3" fmla="*/ 0 h 608"/>
                <a:gd name="T4" fmla="*/ 0 w 316"/>
                <a:gd name="T5" fmla="*/ 90 h 608"/>
                <a:gd name="T6" fmla="*/ 316 w 316"/>
                <a:gd name="T7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3175" cmpd="sng">
              <a:solidFill>
                <a:srgbClr val="0000FF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1541" name="Freeform 55"/>
            <p:cNvSpPr>
              <a:spLocks/>
            </p:cNvSpPr>
            <p:nvPr/>
          </p:nvSpPr>
          <p:spPr bwMode="auto">
            <a:xfrm rot="78698">
              <a:off x="4554" y="2536"/>
              <a:ext cx="82" cy="141"/>
            </a:xfrm>
            <a:custGeom>
              <a:avLst/>
              <a:gdLst>
                <a:gd name="T0" fmla="*/ 12 w 121"/>
                <a:gd name="T1" fmla="*/ 0 h 230"/>
                <a:gd name="T2" fmla="*/ 0 w 121"/>
                <a:gd name="T3" fmla="*/ 2 h 230"/>
                <a:gd name="T4" fmla="*/ 18 w 121"/>
                <a:gd name="T5" fmla="*/ 20 h 230"/>
                <a:gd name="T6" fmla="*/ 12 w 121"/>
                <a:gd name="T7" fmla="*/ 0 h 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1"/>
                <a:gd name="T13" fmla="*/ 0 h 230"/>
                <a:gd name="T14" fmla="*/ 121 w 121"/>
                <a:gd name="T15" fmla="*/ 230 h 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1542" name="Freeform 56"/>
            <p:cNvSpPr>
              <a:spLocks/>
            </p:cNvSpPr>
            <p:nvPr/>
          </p:nvSpPr>
          <p:spPr bwMode="auto">
            <a:xfrm rot="78698">
              <a:off x="3866" y="765"/>
              <a:ext cx="744" cy="1595"/>
            </a:xfrm>
            <a:custGeom>
              <a:avLst/>
              <a:gdLst>
                <a:gd name="T0" fmla="*/ 126 w 1094"/>
                <a:gd name="T1" fmla="*/ 222 h 2612"/>
                <a:gd name="T2" fmla="*/ 159 w 1094"/>
                <a:gd name="T3" fmla="*/ 214 h 2612"/>
                <a:gd name="T4" fmla="*/ 148 w 1094"/>
                <a:gd name="T5" fmla="*/ 217 h 2612"/>
                <a:gd name="T6" fmla="*/ 12 w 1094"/>
                <a:gd name="T7" fmla="*/ 0 h 2612"/>
                <a:gd name="T8" fmla="*/ 0 w 1094"/>
                <a:gd name="T9" fmla="*/ 2 h 2612"/>
                <a:gd name="T10" fmla="*/ 137 w 1094"/>
                <a:gd name="T11" fmla="*/ 220 h 26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4"/>
                <a:gd name="T19" fmla="*/ 0 h 2612"/>
                <a:gd name="T20" fmla="*/ 1094 w 1094"/>
                <a:gd name="T21" fmla="*/ 2612 h 26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4" h="2612">
                  <a:moveTo>
                    <a:pt x="867" y="2612"/>
                  </a:moveTo>
                  <a:lnTo>
                    <a:pt x="1094" y="2522"/>
                  </a:lnTo>
                  <a:lnTo>
                    <a:pt x="1016" y="2554"/>
                  </a:lnTo>
                  <a:lnTo>
                    <a:pt x="84" y="0"/>
                  </a:lnTo>
                  <a:lnTo>
                    <a:pt x="0" y="30"/>
                  </a:lnTo>
                  <a:lnTo>
                    <a:pt x="940" y="2584"/>
                  </a:lnTo>
                </a:path>
              </a:pathLst>
            </a:custGeom>
            <a:solidFill>
              <a:srgbClr val="FF000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21511" name="Group 47"/>
          <p:cNvGrpSpPr>
            <a:grpSpLocks/>
          </p:cNvGrpSpPr>
          <p:nvPr/>
        </p:nvGrpSpPr>
        <p:grpSpPr bwMode="auto">
          <a:xfrm rot="-4863340">
            <a:off x="1631950" y="5530850"/>
            <a:ext cx="546100" cy="1524000"/>
            <a:chOff x="3797" y="754"/>
            <a:chExt cx="852" cy="1931"/>
          </a:xfrm>
        </p:grpSpPr>
        <p:sp>
          <p:nvSpPr>
            <p:cNvPr id="21535" name="Freeform 48"/>
            <p:cNvSpPr>
              <a:spLocks/>
            </p:cNvSpPr>
            <p:nvPr/>
          </p:nvSpPr>
          <p:spPr bwMode="auto">
            <a:xfrm rot="78698">
              <a:off x="3797" y="754"/>
              <a:ext cx="852" cy="1909"/>
            </a:xfrm>
            <a:custGeom>
              <a:avLst/>
              <a:gdLst>
                <a:gd name="T0" fmla="*/ 0 w 1252"/>
                <a:gd name="T1" fmla="*/ 8 h 3125"/>
                <a:gd name="T2" fmla="*/ 33 w 1252"/>
                <a:gd name="T3" fmla="*/ 0 h 3125"/>
                <a:gd name="T4" fmla="*/ 172 w 1252"/>
                <a:gd name="T5" fmla="*/ 216 h 3125"/>
                <a:gd name="T6" fmla="*/ 183 w 1252"/>
                <a:gd name="T7" fmla="*/ 266 h 3125"/>
                <a:gd name="T8" fmla="*/ 139 w 1252"/>
                <a:gd name="T9" fmla="*/ 224 h 3125"/>
                <a:gd name="T10" fmla="*/ 0 w 1252"/>
                <a:gd name="T11" fmla="*/ 8 h 3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2"/>
                <a:gd name="T19" fmla="*/ 0 h 3125"/>
                <a:gd name="T20" fmla="*/ 1252 w 1252"/>
                <a:gd name="T21" fmla="*/ 3125 h 31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FF0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5169" name="Freeform 49"/>
            <p:cNvSpPr>
              <a:spLocks/>
            </p:cNvSpPr>
            <p:nvPr/>
          </p:nvSpPr>
          <p:spPr bwMode="auto">
            <a:xfrm rot="78698">
              <a:off x="4450" y="2310"/>
              <a:ext cx="215" cy="370"/>
            </a:xfrm>
            <a:custGeom>
              <a:avLst/>
              <a:gdLst>
                <a:gd name="T0" fmla="*/ 316 w 316"/>
                <a:gd name="T1" fmla="*/ 608 h 608"/>
                <a:gd name="T2" fmla="*/ 227 w 316"/>
                <a:gd name="T3" fmla="*/ 0 h 608"/>
                <a:gd name="T4" fmla="*/ 0 w 316"/>
                <a:gd name="T5" fmla="*/ 90 h 608"/>
                <a:gd name="T6" fmla="*/ 316 w 316"/>
                <a:gd name="T7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3175" cmpd="sng">
              <a:solidFill>
                <a:srgbClr val="0000FF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1537" name="Freeform 50"/>
            <p:cNvSpPr>
              <a:spLocks/>
            </p:cNvSpPr>
            <p:nvPr/>
          </p:nvSpPr>
          <p:spPr bwMode="auto">
            <a:xfrm rot="78698">
              <a:off x="4554" y="2536"/>
              <a:ext cx="82" cy="141"/>
            </a:xfrm>
            <a:custGeom>
              <a:avLst/>
              <a:gdLst>
                <a:gd name="T0" fmla="*/ 12 w 121"/>
                <a:gd name="T1" fmla="*/ 0 h 230"/>
                <a:gd name="T2" fmla="*/ 0 w 121"/>
                <a:gd name="T3" fmla="*/ 2 h 230"/>
                <a:gd name="T4" fmla="*/ 18 w 121"/>
                <a:gd name="T5" fmla="*/ 20 h 230"/>
                <a:gd name="T6" fmla="*/ 12 w 121"/>
                <a:gd name="T7" fmla="*/ 0 h 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1"/>
                <a:gd name="T13" fmla="*/ 0 h 230"/>
                <a:gd name="T14" fmla="*/ 121 w 121"/>
                <a:gd name="T15" fmla="*/ 230 h 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1538" name="Freeform 51"/>
            <p:cNvSpPr>
              <a:spLocks/>
            </p:cNvSpPr>
            <p:nvPr/>
          </p:nvSpPr>
          <p:spPr bwMode="auto">
            <a:xfrm rot="78698">
              <a:off x="3866" y="765"/>
              <a:ext cx="744" cy="1595"/>
            </a:xfrm>
            <a:custGeom>
              <a:avLst/>
              <a:gdLst>
                <a:gd name="T0" fmla="*/ 126 w 1094"/>
                <a:gd name="T1" fmla="*/ 222 h 2612"/>
                <a:gd name="T2" fmla="*/ 159 w 1094"/>
                <a:gd name="T3" fmla="*/ 214 h 2612"/>
                <a:gd name="T4" fmla="*/ 148 w 1094"/>
                <a:gd name="T5" fmla="*/ 217 h 2612"/>
                <a:gd name="T6" fmla="*/ 12 w 1094"/>
                <a:gd name="T7" fmla="*/ 0 h 2612"/>
                <a:gd name="T8" fmla="*/ 0 w 1094"/>
                <a:gd name="T9" fmla="*/ 2 h 2612"/>
                <a:gd name="T10" fmla="*/ 137 w 1094"/>
                <a:gd name="T11" fmla="*/ 220 h 26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4"/>
                <a:gd name="T19" fmla="*/ 0 h 2612"/>
                <a:gd name="T20" fmla="*/ 1094 w 1094"/>
                <a:gd name="T21" fmla="*/ 2612 h 26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4" h="2612">
                  <a:moveTo>
                    <a:pt x="867" y="2612"/>
                  </a:moveTo>
                  <a:lnTo>
                    <a:pt x="1094" y="2522"/>
                  </a:lnTo>
                  <a:lnTo>
                    <a:pt x="1016" y="2554"/>
                  </a:lnTo>
                  <a:lnTo>
                    <a:pt x="84" y="0"/>
                  </a:lnTo>
                  <a:lnTo>
                    <a:pt x="0" y="30"/>
                  </a:lnTo>
                  <a:lnTo>
                    <a:pt x="940" y="2584"/>
                  </a:lnTo>
                </a:path>
              </a:pathLst>
            </a:custGeom>
            <a:solidFill>
              <a:srgbClr val="FFFF00"/>
            </a:solidFill>
            <a:ln w="31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21512" name="Group 57"/>
          <p:cNvGrpSpPr>
            <a:grpSpLocks/>
          </p:cNvGrpSpPr>
          <p:nvPr/>
        </p:nvGrpSpPr>
        <p:grpSpPr bwMode="auto">
          <a:xfrm>
            <a:off x="0" y="0"/>
            <a:ext cx="9093200" cy="6835775"/>
            <a:chOff x="14" y="0"/>
            <a:chExt cx="5728" cy="4306"/>
          </a:xfrm>
        </p:grpSpPr>
        <p:sp>
          <p:nvSpPr>
            <p:cNvPr id="21515" name="Freeform 58"/>
            <p:cNvSpPr>
              <a:spLocks/>
            </p:cNvSpPr>
            <p:nvPr/>
          </p:nvSpPr>
          <p:spPr bwMode="auto">
            <a:xfrm>
              <a:off x="357" y="70"/>
              <a:ext cx="5040" cy="5"/>
            </a:xfrm>
            <a:custGeom>
              <a:avLst/>
              <a:gdLst>
                <a:gd name="T0" fmla="*/ 5040 w 5040"/>
                <a:gd name="T1" fmla="*/ 0 h 5"/>
                <a:gd name="T2" fmla="*/ 0 w 5040"/>
                <a:gd name="T3" fmla="*/ 5 h 5"/>
                <a:gd name="T4" fmla="*/ 0 60000 65536"/>
                <a:gd name="T5" fmla="*/ 0 60000 65536"/>
                <a:gd name="T6" fmla="*/ 0 w 5040"/>
                <a:gd name="T7" fmla="*/ 0 h 5"/>
                <a:gd name="T8" fmla="*/ 5040 w 5040"/>
                <a:gd name="T9" fmla="*/ 5 h 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040" h="5">
                  <a:moveTo>
                    <a:pt x="5040" y="0"/>
                  </a:moveTo>
                  <a:lnTo>
                    <a:pt x="0" y="5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1516" name="Freeform 59"/>
            <p:cNvSpPr>
              <a:spLocks/>
            </p:cNvSpPr>
            <p:nvPr/>
          </p:nvSpPr>
          <p:spPr bwMode="auto">
            <a:xfrm>
              <a:off x="327" y="29"/>
              <a:ext cx="5102" cy="3"/>
            </a:xfrm>
            <a:custGeom>
              <a:avLst/>
              <a:gdLst>
                <a:gd name="T0" fmla="*/ 5102 w 5102"/>
                <a:gd name="T1" fmla="*/ 0 h 3"/>
                <a:gd name="T2" fmla="*/ 0 w 5102"/>
                <a:gd name="T3" fmla="*/ 3 h 3"/>
                <a:gd name="T4" fmla="*/ 0 60000 65536"/>
                <a:gd name="T5" fmla="*/ 0 60000 65536"/>
                <a:gd name="T6" fmla="*/ 0 w 5102"/>
                <a:gd name="T7" fmla="*/ 0 h 3"/>
                <a:gd name="T8" fmla="*/ 5102 w 5102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102" h="3">
                  <a:moveTo>
                    <a:pt x="5102" y="0"/>
                  </a:moveTo>
                  <a:lnTo>
                    <a:pt x="0" y="3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1517" name="Freeform 60"/>
            <p:cNvSpPr>
              <a:spLocks/>
            </p:cNvSpPr>
            <p:nvPr/>
          </p:nvSpPr>
          <p:spPr bwMode="auto">
            <a:xfrm>
              <a:off x="71" y="362"/>
              <a:ext cx="6" cy="3580"/>
            </a:xfrm>
            <a:custGeom>
              <a:avLst/>
              <a:gdLst>
                <a:gd name="T0" fmla="*/ 6 w 6"/>
                <a:gd name="T1" fmla="*/ 3580 h 3580"/>
                <a:gd name="T2" fmla="*/ 0 w 6"/>
                <a:gd name="T3" fmla="*/ 0 h 3580"/>
                <a:gd name="T4" fmla="*/ 0 60000 65536"/>
                <a:gd name="T5" fmla="*/ 0 60000 65536"/>
                <a:gd name="T6" fmla="*/ 0 w 6"/>
                <a:gd name="T7" fmla="*/ 0 h 3580"/>
                <a:gd name="T8" fmla="*/ 6 w 6"/>
                <a:gd name="T9" fmla="*/ 3580 h 358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3580">
                  <a:moveTo>
                    <a:pt x="6" y="3580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1518" name="Freeform 61"/>
            <p:cNvSpPr>
              <a:spLocks/>
            </p:cNvSpPr>
            <p:nvPr/>
          </p:nvSpPr>
          <p:spPr bwMode="auto">
            <a:xfrm>
              <a:off x="32" y="336"/>
              <a:ext cx="3" cy="3641"/>
            </a:xfrm>
            <a:custGeom>
              <a:avLst/>
              <a:gdLst>
                <a:gd name="T0" fmla="*/ 3 w 3"/>
                <a:gd name="T1" fmla="*/ 3641 h 3641"/>
                <a:gd name="T2" fmla="*/ 0 w 3"/>
                <a:gd name="T3" fmla="*/ 0 h 3641"/>
                <a:gd name="T4" fmla="*/ 0 60000 65536"/>
                <a:gd name="T5" fmla="*/ 0 60000 65536"/>
                <a:gd name="T6" fmla="*/ 0 w 3"/>
                <a:gd name="T7" fmla="*/ 0 h 3641"/>
                <a:gd name="T8" fmla="*/ 3 w 3"/>
                <a:gd name="T9" fmla="*/ 3641 h 364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3641">
                  <a:moveTo>
                    <a:pt x="3" y="3641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1519" name="Freeform 62"/>
            <p:cNvSpPr>
              <a:spLocks/>
            </p:cNvSpPr>
            <p:nvPr/>
          </p:nvSpPr>
          <p:spPr bwMode="auto">
            <a:xfrm>
              <a:off x="359" y="4224"/>
              <a:ext cx="5040" cy="2"/>
            </a:xfrm>
            <a:custGeom>
              <a:avLst/>
              <a:gdLst>
                <a:gd name="T0" fmla="*/ 5040 w 5040"/>
                <a:gd name="T1" fmla="*/ 0 h 2"/>
                <a:gd name="T2" fmla="*/ 0 w 5040"/>
                <a:gd name="T3" fmla="*/ 2 h 2"/>
                <a:gd name="T4" fmla="*/ 0 60000 65536"/>
                <a:gd name="T5" fmla="*/ 0 60000 65536"/>
                <a:gd name="T6" fmla="*/ 0 w 5040"/>
                <a:gd name="T7" fmla="*/ 0 h 2"/>
                <a:gd name="T8" fmla="*/ 5040 w 5040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040" h="2">
                  <a:moveTo>
                    <a:pt x="5040" y="0"/>
                  </a:moveTo>
                  <a:lnTo>
                    <a:pt x="0" y="2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1520" name="Freeform 63"/>
            <p:cNvSpPr>
              <a:spLocks/>
            </p:cNvSpPr>
            <p:nvPr/>
          </p:nvSpPr>
          <p:spPr bwMode="auto">
            <a:xfrm>
              <a:off x="327" y="4272"/>
              <a:ext cx="5105" cy="5"/>
            </a:xfrm>
            <a:custGeom>
              <a:avLst/>
              <a:gdLst>
                <a:gd name="T0" fmla="*/ 5105 w 5105"/>
                <a:gd name="T1" fmla="*/ 0 h 5"/>
                <a:gd name="T2" fmla="*/ 0 w 5105"/>
                <a:gd name="T3" fmla="*/ 5 h 5"/>
                <a:gd name="T4" fmla="*/ 0 60000 65536"/>
                <a:gd name="T5" fmla="*/ 0 60000 65536"/>
                <a:gd name="T6" fmla="*/ 0 w 5105"/>
                <a:gd name="T7" fmla="*/ 0 h 5"/>
                <a:gd name="T8" fmla="*/ 5105 w 5105"/>
                <a:gd name="T9" fmla="*/ 5 h 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105" h="5">
                  <a:moveTo>
                    <a:pt x="5105" y="0"/>
                  </a:moveTo>
                  <a:lnTo>
                    <a:pt x="0" y="5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grpSp>
          <p:nvGrpSpPr>
            <p:cNvPr id="21521" name="Group 64"/>
            <p:cNvGrpSpPr>
              <a:grpSpLocks/>
            </p:cNvGrpSpPr>
            <p:nvPr/>
          </p:nvGrpSpPr>
          <p:grpSpPr bwMode="auto">
            <a:xfrm>
              <a:off x="5417" y="3921"/>
              <a:ext cx="325" cy="380"/>
              <a:chOff x="5417" y="3921"/>
              <a:chExt cx="325" cy="380"/>
            </a:xfrm>
          </p:grpSpPr>
          <p:sp>
            <p:nvSpPr>
              <p:cNvPr id="21533" name="Arc 65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T0" fmla="*/ 0 w 22928"/>
                  <a:gd name="T1" fmla="*/ 0 h 21600"/>
                  <a:gd name="T2" fmla="*/ 0 w 22928"/>
                  <a:gd name="T3" fmla="*/ 0 h 21600"/>
                  <a:gd name="T4" fmla="*/ 0 w 22928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928"/>
                  <a:gd name="T10" fmla="*/ 0 h 21600"/>
                  <a:gd name="T11" fmla="*/ 22928 w 2292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lnTo>
                      <a:pt x="-1" y="84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34" name="Arc 66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T0" fmla="*/ 0 w 25689"/>
                  <a:gd name="T1" fmla="*/ 0 h 21600"/>
                  <a:gd name="T2" fmla="*/ 0 w 25689"/>
                  <a:gd name="T3" fmla="*/ 0 h 21600"/>
                  <a:gd name="T4" fmla="*/ 0 w 25689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5689"/>
                  <a:gd name="T10" fmla="*/ 0 h 21600"/>
                  <a:gd name="T11" fmla="*/ 25689 w 2568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lnTo>
                      <a:pt x="-1" y="426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522" name="Freeform 67"/>
            <p:cNvSpPr>
              <a:spLocks/>
            </p:cNvSpPr>
            <p:nvPr/>
          </p:nvSpPr>
          <p:spPr bwMode="auto">
            <a:xfrm>
              <a:off x="5678" y="360"/>
              <a:ext cx="3" cy="3582"/>
            </a:xfrm>
            <a:custGeom>
              <a:avLst/>
              <a:gdLst>
                <a:gd name="T0" fmla="*/ 3 w 3"/>
                <a:gd name="T1" fmla="*/ 3582 h 3582"/>
                <a:gd name="T2" fmla="*/ 0 w 3"/>
                <a:gd name="T3" fmla="*/ 0 h 3582"/>
                <a:gd name="T4" fmla="*/ 0 60000 65536"/>
                <a:gd name="T5" fmla="*/ 0 60000 65536"/>
                <a:gd name="T6" fmla="*/ 0 w 3"/>
                <a:gd name="T7" fmla="*/ 0 h 3582"/>
                <a:gd name="T8" fmla="*/ 3 w 3"/>
                <a:gd name="T9" fmla="*/ 3582 h 358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3582">
                  <a:moveTo>
                    <a:pt x="3" y="358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1523" name="Freeform 68"/>
            <p:cNvSpPr>
              <a:spLocks/>
            </p:cNvSpPr>
            <p:nvPr/>
          </p:nvSpPr>
          <p:spPr bwMode="auto">
            <a:xfrm>
              <a:off x="5723" y="327"/>
              <a:ext cx="1" cy="3642"/>
            </a:xfrm>
            <a:custGeom>
              <a:avLst/>
              <a:gdLst>
                <a:gd name="T0" fmla="*/ 1 w 1"/>
                <a:gd name="T1" fmla="*/ 3642 h 3642"/>
                <a:gd name="T2" fmla="*/ 0 w 1"/>
                <a:gd name="T3" fmla="*/ 0 h 3642"/>
                <a:gd name="T4" fmla="*/ 0 60000 65536"/>
                <a:gd name="T5" fmla="*/ 0 60000 65536"/>
                <a:gd name="T6" fmla="*/ 0 w 1"/>
                <a:gd name="T7" fmla="*/ 0 h 3642"/>
                <a:gd name="T8" fmla="*/ 1 w 1"/>
                <a:gd name="T9" fmla="*/ 3642 h 364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642">
                  <a:moveTo>
                    <a:pt x="1" y="364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grpSp>
          <p:nvGrpSpPr>
            <p:cNvPr id="21524" name="Group 69"/>
            <p:cNvGrpSpPr>
              <a:grpSpLocks/>
            </p:cNvGrpSpPr>
            <p:nvPr/>
          </p:nvGrpSpPr>
          <p:grpSpPr bwMode="auto">
            <a:xfrm flipH="1" flipV="1">
              <a:off x="14" y="2"/>
              <a:ext cx="325" cy="380"/>
              <a:chOff x="5417" y="3921"/>
              <a:chExt cx="325" cy="380"/>
            </a:xfrm>
          </p:grpSpPr>
          <p:sp>
            <p:nvSpPr>
              <p:cNvPr id="21531" name="Arc 70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T0" fmla="*/ 0 w 22928"/>
                  <a:gd name="T1" fmla="*/ 0 h 21600"/>
                  <a:gd name="T2" fmla="*/ 0 w 22928"/>
                  <a:gd name="T3" fmla="*/ 0 h 21600"/>
                  <a:gd name="T4" fmla="*/ 0 w 22928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928"/>
                  <a:gd name="T10" fmla="*/ 0 h 21600"/>
                  <a:gd name="T11" fmla="*/ 22928 w 2292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lnTo>
                      <a:pt x="-1" y="84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32" name="Arc 71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T0" fmla="*/ 0 w 25689"/>
                  <a:gd name="T1" fmla="*/ 0 h 21600"/>
                  <a:gd name="T2" fmla="*/ 0 w 25689"/>
                  <a:gd name="T3" fmla="*/ 0 h 21600"/>
                  <a:gd name="T4" fmla="*/ 0 w 25689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5689"/>
                  <a:gd name="T10" fmla="*/ 0 h 21600"/>
                  <a:gd name="T11" fmla="*/ 25689 w 2568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lnTo>
                      <a:pt x="-1" y="426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525" name="Group 72"/>
            <p:cNvGrpSpPr>
              <a:grpSpLocks/>
            </p:cNvGrpSpPr>
            <p:nvPr/>
          </p:nvGrpSpPr>
          <p:grpSpPr bwMode="auto">
            <a:xfrm flipV="1">
              <a:off x="5415" y="0"/>
              <a:ext cx="325" cy="380"/>
              <a:chOff x="5417" y="3921"/>
              <a:chExt cx="325" cy="380"/>
            </a:xfrm>
          </p:grpSpPr>
          <p:sp>
            <p:nvSpPr>
              <p:cNvPr id="21529" name="Arc 73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T0" fmla="*/ 0 w 22928"/>
                  <a:gd name="T1" fmla="*/ 0 h 21600"/>
                  <a:gd name="T2" fmla="*/ 0 w 22928"/>
                  <a:gd name="T3" fmla="*/ 0 h 21600"/>
                  <a:gd name="T4" fmla="*/ 0 w 22928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928"/>
                  <a:gd name="T10" fmla="*/ 0 h 21600"/>
                  <a:gd name="T11" fmla="*/ 22928 w 2292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lnTo>
                      <a:pt x="-1" y="84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30" name="Arc 74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T0" fmla="*/ 0 w 25689"/>
                  <a:gd name="T1" fmla="*/ 0 h 21600"/>
                  <a:gd name="T2" fmla="*/ 0 w 25689"/>
                  <a:gd name="T3" fmla="*/ 0 h 21600"/>
                  <a:gd name="T4" fmla="*/ 0 w 25689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5689"/>
                  <a:gd name="T10" fmla="*/ 0 h 21600"/>
                  <a:gd name="T11" fmla="*/ 25689 w 2568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lnTo>
                      <a:pt x="-1" y="426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526" name="Group 75"/>
            <p:cNvGrpSpPr>
              <a:grpSpLocks/>
            </p:cNvGrpSpPr>
            <p:nvPr/>
          </p:nvGrpSpPr>
          <p:grpSpPr bwMode="auto">
            <a:xfrm flipH="1">
              <a:off x="16" y="3926"/>
              <a:ext cx="325" cy="380"/>
              <a:chOff x="5417" y="3921"/>
              <a:chExt cx="325" cy="380"/>
            </a:xfrm>
          </p:grpSpPr>
          <p:sp>
            <p:nvSpPr>
              <p:cNvPr id="21527" name="Arc 76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T0" fmla="*/ 0 w 22928"/>
                  <a:gd name="T1" fmla="*/ 0 h 21600"/>
                  <a:gd name="T2" fmla="*/ 0 w 22928"/>
                  <a:gd name="T3" fmla="*/ 0 h 21600"/>
                  <a:gd name="T4" fmla="*/ 0 w 22928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928"/>
                  <a:gd name="T10" fmla="*/ 0 h 21600"/>
                  <a:gd name="T11" fmla="*/ 22928 w 2292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-1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lnTo>
                      <a:pt x="-1" y="84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28" name="Arc 77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T0" fmla="*/ 0 w 25689"/>
                  <a:gd name="T1" fmla="*/ 0 h 21600"/>
                  <a:gd name="T2" fmla="*/ 0 w 25689"/>
                  <a:gd name="T3" fmla="*/ 0 h 21600"/>
                  <a:gd name="T4" fmla="*/ 0 w 25689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5689"/>
                  <a:gd name="T10" fmla="*/ 0 h 21600"/>
                  <a:gd name="T11" fmla="*/ 25689 w 2568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-1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lnTo>
                      <a:pt x="-1" y="426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</p:grpSp>
      <p:pic>
        <p:nvPicPr>
          <p:cNvPr id="21513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953000"/>
            <a:ext cx="3540125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4" name="TextBox 1"/>
          <p:cNvSpPr txBox="1">
            <a:spLocks noChangeArrowheads="1"/>
          </p:cNvSpPr>
          <p:nvPr/>
        </p:nvSpPr>
        <p:spPr bwMode="auto">
          <a:xfrm>
            <a:off x="2617788" y="1125538"/>
            <a:ext cx="4070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Классная работа</a:t>
            </a:r>
          </a:p>
        </p:txBody>
      </p:sp>
    </p:spTree>
    <p:extLst>
      <p:ext uri="{BB962C8B-B14F-4D97-AF65-F5344CB8AC3E}">
        <p14:creationId xmlns="" xmlns:p14="http://schemas.microsoft.com/office/powerpoint/2010/main" val="8847546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FF3399"/>
                </a:solidFill>
              </a:rPr>
              <a:t/>
            </a:r>
            <a:br>
              <a:rPr lang="ru-RU" sz="8800" dirty="0" smtClean="0">
                <a:solidFill>
                  <a:srgbClr val="FF3399"/>
                </a:solidFill>
              </a:rPr>
            </a:br>
            <a:r>
              <a:rPr lang="ru-RU" sz="8800" dirty="0" smtClean="0">
                <a:solidFill>
                  <a:srgbClr val="FF3399"/>
                </a:solidFill>
              </a:rPr>
              <a:t/>
            </a:r>
            <a:br>
              <a:rPr lang="ru-RU" sz="8800" dirty="0" smtClean="0">
                <a:solidFill>
                  <a:srgbClr val="FF3399"/>
                </a:solidFill>
              </a:rPr>
            </a:br>
            <a:r>
              <a:rPr lang="ru-RU" sz="4800" dirty="0" smtClean="0">
                <a:solidFill>
                  <a:srgbClr val="FF3399"/>
                </a:solidFill>
              </a:rPr>
              <a:t>Подумай</a:t>
            </a:r>
            <a:r>
              <a:rPr lang="ru-RU" sz="7200" dirty="0" smtClean="0">
                <a:solidFill>
                  <a:srgbClr val="FF3399"/>
                </a:solidFill>
              </a:rPr>
              <a:t>!</a:t>
            </a:r>
            <a:endParaRPr lang="ru-RU" sz="7200" dirty="0">
              <a:solidFill>
                <a:srgbClr val="FF3399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71472" y="1357298"/>
            <a:ext cx="8034686" cy="4474529"/>
          </a:xfrm>
        </p:spPr>
        <p:txBody>
          <a:bodyPr/>
          <a:lstStyle/>
          <a:p>
            <a:pPr marL="136525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Каким действием можно заменить сумму одинаковых слагаемых?</a:t>
            </a:r>
          </a:p>
          <a:p>
            <a:pPr marL="136525" indent="0">
              <a:buNone/>
            </a:pPr>
            <a:r>
              <a:rPr lang="ru-RU" b="1" dirty="0" smtClean="0"/>
              <a:t>2+2+2+2+2+2+2+2 </a:t>
            </a:r>
          </a:p>
          <a:p>
            <a:pPr marL="136525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            = 2*8</a:t>
            </a:r>
          </a:p>
          <a:p>
            <a:pPr marL="136525" indent="0">
              <a:buNone/>
            </a:pPr>
            <a:r>
              <a:rPr lang="ru-RU" sz="2800" b="1" dirty="0">
                <a:solidFill>
                  <a:srgbClr val="3333CC"/>
                </a:solidFill>
              </a:rPr>
              <a:t>Каким действие можно заменить </a:t>
            </a:r>
            <a:r>
              <a:rPr lang="ru-RU" sz="2800" b="1" dirty="0" smtClean="0">
                <a:solidFill>
                  <a:srgbClr val="3333CC"/>
                </a:solidFill>
              </a:rPr>
              <a:t>произведение одинаковых множителей?</a:t>
            </a:r>
            <a:endParaRPr lang="ru-RU" sz="2800" b="1" dirty="0">
              <a:solidFill>
                <a:srgbClr val="3333CC"/>
              </a:solidFill>
            </a:endParaRPr>
          </a:p>
          <a:p>
            <a:pPr marL="136525" indent="0">
              <a:buNone/>
            </a:pPr>
            <a:r>
              <a:rPr lang="ru-RU" sz="2800" b="1" dirty="0" smtClean="0"/>
              <a:t>2*2*2*2*2*2         </a:t>
            </a:r>
          </a:p>
          <a:p>
            <a:pPr marL="136525" indent="0">
              <a:buNone/>
            </a:pPr>
            <a:r>
              <a:rPr lang="ru-RU" sz="2800" b="1" dirty="0"/>
              <a:t> </a:t>
            </a:r>
            <a:r>
              <a:rPr lang="ru-RU" sz="2800" b="1" dirty="0" smtClean="0"/>
              <a:t>                                              </a:t>
            </a:r>
            <a:r>
              <a:rPr lang="ru-RU" sz="2800" b="1" dirty="0" smtClean="0"/>
              <a:t>  </a:t>
            </a:r>
          </a:p>
          <a:p>
            <a:pPr marL="136525" indent="0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             </a:t>
            </a:r>
            <a:r>
              <a:rPr lang="ru-RU" sz="3600" b="1" dirty="0" smtClean="0">
                <a:solidFill>
                  <a:srgbClr val="FF0000"/>
                </a:solidFill>
              </a:rPr>
              <a:t>=?</a:t>
            </a:r>
            <a:endParaRPr lang="ru-RU" sz="3600" b="1" dirty="0">
              <a:solidFill>
                <a:srgbClr val="FF0000"/>
              </a:solidFill>
            </a:endParaRPr>
          </a:p>
          <a:p>
            <a:pPr marL="136525" indent="0">
              <a:buNone/>
            </a:pPr>
            <a:endParaRPr lang="ru-RU" sz="3200" b="1" dirty="0" smtClean="0"/>
          </a:p>
          <a:p>
            <a:pPr marL="136525" indent="0">
              <a:buNone/>
            </a:pPr>
            <a:r>
              <a:rPr lang="ru-RU" sz="4800" b="1" dirty="0">
                <a:solidFill>
                  <a:srgbClr val="FF3399"/>
                </a:solidFill>
              </a:rPr>
              <a:t> </a:t>
            </a:r>
            <a:r>
              <a:rPr lang="ru-RU" sz="4800" b="1" dirty="0" smtClean="0">
                <a:solidFill>
                  <a:srgbClr val="FF3399"/>
                </a:solidFill>
              </a:rPr>
              <a:t>                                </a:t>
            </a:r>
            <a:endParaRPr lang="ru-RU" sz="4800" b="1" dirty="0">
              <a:solidFill>
                <a:srgbClr val="FF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7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animRot by="120000">
                                      <p:cBhvr>
                                        <p:cTn id="36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5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2" presetClass="emph" presetSubtype="0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animRot by="120000">
                                      <p:cBhvr>
                                        <p:cTn id="4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5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свойства квадрата вы знаете?</a:t>
            </a:r>
            <a:r>
              <a:rPr lang="ru-RU" sz="9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9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pPr marL="136525" indent="0">
              <a:buNone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Найдите площадь квадрата со стороной 5см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" name="Picture 3" descr="C:\Documents and Settings\Admin.CFD28DD6CF9D445\Рабочий стол\72474833_605pxMalevich_blacksquar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052" y="2071678"/>
            <a:ext cx="2731468" cy="2704379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spc="50" baseline="30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900" spc="50" baseline="30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900" spc="50" baseline="30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900" spc="50" baseline="30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900" spc="50" baseline="30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900" spc="50" baseline="30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900" spc="50" baseline="30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                                         </a:t>
            </a:r>
            <a:br>
              <a:rPr lang="ru-RU" sz="4900" spc="50" baseline="30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900" spc="50" baseline="30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900" spc="50" baseline="30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                              </a:t>
            </a:r>
            <a:r>
              <a:rPr lang="ru-RU" sz="5400" dirty="0" smtClean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Какое </a:t>
            </a:r>
            <a:r>
              <a:rPr lang="ru-RU" sz="5400" dirty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выражение лишнее?</a:t>
            </a:r>
            <a:br>
              <a:rPr lang="ru-RU" sz="5400" dirty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1"/>
            <a:ext cx="5900750" cy="3731096"/>
          </a:xfrm>
        </p:spPr>
        <p:txBody>
          <a:bodyPr/>
          <a:lstStyle/>
          <a:p>
            <a:pPr marL="879475" indent="-742950">
              <a:buFont typeface="+mj-lt"/>
              <a:buAutoNum type="arabicPeriod"/>
            </a:pPr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5;  </a:t>
            </a:r>
          </a:p>
          <a:p>
            <a:pPr marL="879475" indent="-742950">
              <a:buFont typeface="+mj-lt"/>
              <a:buAutoNum type="arabicPeriod"/>
            </a:pPr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 · 5;  </a:t>
            </a:r>
          </a:p>
          <a:p>
            <a:pPr marL="879475" indent="-742950">
              <a:buFont typeface="+mj-lt"/>
              <a:buAutoNum type="arabicPeriod"/>
            </a:pPr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 · 5 · 5; </a:t>
            </a:r>
          </a:p>
          <a:p>
            <a:pPr marL="879475" indent="-742950">
              <a:buFont typeface="+mj-lt"/>
              <a:buAutoNum type="arabicPeriod"/>
            </a:pPr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 · 5 · 5 · 5; </a:t>
            </a:r>
          </a:p>
          <a:p>
            <a:pPr marL="879475" indent="-742950">
              <a:buFont typeface="+mj-lt"/>
              <a:buAutoNum type="arabicPeriod"/>
            </a:pPr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 · 5 · 5 </a:t>
            </a:r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· 5 · </a:t>
            </a:r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</a:p>
          <a:p>
            <a:pPr marL="879475" indent="-742950">
              <a:buFont typeface="+mj-lt"/>
              <a:buAutoNum type="arabicPeriod"/>
            </a:pP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10244" name="Picture 4" descr="http://www.playing-field.ru/img/2015/051804/28595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44824"/>
            <a:ext cx="2094914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428625" y="500063"/>
            <a:ext cx="5000625" cy="3046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400 лет назад французский математик Рене Декарт предложил такой способ записи произведения </a:t>
            </a: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нескольких одинаковых множителей</a:t>
            </a:r>
          </a:p>
        </p:txBody>
      </p:sp>
      <p:sp>
        <p:nvSpPr>
          <p:cNvPr id="6147" name="Прямоугольник 3"/>
          <p:cNvSpPr>
            <a:spLocks noChangeArrowheads="1"/>
          </p:cNvSpPr>
          <p:nvPr/>
        </p:nvSpPr>
        <p:spPr bwMode="auto">
          <a:xfrm>
            <a:off x="500063" y="4000500"/>
            <a:ext cx="5143500" cy="101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 · 5 · 5 · 5 = 5</a:t>
            </a:r>
            <a:r>
              <a:rPr lang="ru-RU" sz="6000" b="1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0063" y="5429250"/>
            <a:ext cx="8215312" cy="10779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Запись 5</a:t>
            </a:r>
            <a:r>
              <a:rPr lang="ru-RU" sz="32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читают </a:t>
            </a:r>
            <a:b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«пять в четвёртой степени»</a:t>
            </a:r>
          </a:p>
        </p:txBody>
      </p:sp>
      <p:pic>
        <p:nvPicPr>
          <p:cNvPr id="1026" name="Picture 2" descr="http://im4-tub-ru.yandex.net/i?id=148514807-4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7652" y="522344"/>
            <a:ext cx="3187752" cy="39290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679200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7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1143000" y="357188"/>
            <a:ext cx="5832475" cy="621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 sz="1400" dirty="0">
              <a:cs typeface="Times New Roman" pitchFamily="18" charset="0"/>
            </a:endParaRPr>
          </a:p>
          <a:p>
            <a:pPr eaLnBrk="0" hangingPunct="0"/>
            <a:r>
              <a:rPr lang="ru-RU" sz="4000" i="1" dirty="0">
                <a:solidFill>
                  <a:srgbClr val="3333CC"/>
                </a:solidFill>
                <a:latin typeface="Arial Black" pitchFamily="34" charset="0"/>
                <a:cs typeface="Times New Roman" pitchFamily="18" charset="0"/>
              </a:rPr>
              <a:t>СТЕПЕНЬ ЧИСЛА</a:t>
            </a:r>
            <a:endParaRPr lang="ru-RU" sz="4000" i="1" dirty="0">
              <a:solidFill>
                <a:srgbClr val="3333CC"/>
              </a:solidFill>
              <a:latin typeface="Arial Black" pitchFamily="34" charset="0"/>
            </a:endParaRPr>
          </a:p>
          <a:p>
            <a:pPr eaLnBrk="0" hangingPunct="0"/>
            <a:endParaRPr lang="ru-RU" sz="4000" dirty="0">
              <a:solidFill>
                <a:srgbClr val="FF0000"/>
              </a:solidFill>
              <a:cs typeface="Times New Roman" pitchFamily="18" charset="0"/>
            </a:endParaRPr>
          </a:p>
          <a:p>
            <a:pPr eaLnBrk="0" hangingPunct="0"/>
            <a:r>
              <a:rPr lang="ru-RU" sz="4800" b="1" dirty="0" err="1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4800" b="1" baseline="30000" dirty="0" err="1">
                <a:solidFill>
                  <a:srgbClr val="FF0000"/>
                </a:solidFill>
                <a:cs typeface="Times New Roman" pitchFamily="18" charset="0"/>
              </a:rPr>
              <a:t>n</a:t>
            </a:r>
            <a:r>
              <a:rPr lang="ru-RU" sz="4000" baseline="30000" dirty="0">
                <a:cs typeface="Times New Roman" pitchFamily="18" charset="0"/>
              </a:rPr>
              <a:t> </a:t>
            </a:r>
            <a:r>
              <a:rPr lang="ru-RU" sz="4000" dirty="0">
                <a:cs typeface="Times New Roman" pitchFamily="18" charset="0"/>
              </a:rPr>
              <a:t>– </a:t>
            </a:r>
            <a:r>
              <a:rPr lang="ru-RU" sz="4000" dirty="0" err="1">
                <a:solidFill>
                  <a:srgbClr val="660033"/>
                </a:solidFill>
                <a:cs typeface="Times New Roman" pitchFamily="18" charset="0"/>
              </a:rPr>
              <a:t>cтепень</a:t>
            </a:r>
            <a:endParaRPr lang="ru-RU" sz="4000" dirty="0">
              <a:solidFill>
                <a:srgbClr val="660033"/>
              </a:solidFill>
            </a:endParaRPr>
          </a:p>
          <a:p>
            <a:pPr eaLnBrk="0" hangingPunct="0"/>
            <a:endParaRPr lang="ru-RU" sz="4000" dirty="0">
              <a:solidFill>
                <a:srgbClr val="FF0000"/>
              </a:solidFill>
              <a:cs typeface="Times New Roman" pitchFamily="18" charset="0"/>
            </a:endParaRPr>
          </a:p>
          <a:p>
            <a:pPr eaLnBrk="0" hangingPunct="0"/>
            <a:r>
              <a:rPr lang="ru-RU" sz="4800" b="1" dirty="0" err="1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4000" dirty="0">
                <a:cs typeface="Times New Roman" pitchFamily="18" charset="0"/>
              </a:rPr>
              <a:t> – </a:t>
            </a:r>
            <a:r>
              <a:rPr lang="ru-RU" sz="4000" dirty="0">
                <a:solidFill>
                  <a:srgbClr val="660033"/>
                </a:solidFill>
                <a:cs typeface="Times New Roman" pitchFamily="18" charset="0"/>
              </a:rPr>
              <a:t>основание степени</a:t>
            </a:r>
          </a:p>
          <a:p>
            <a:pPr eaLnBrk="0" hangingPunct="0"/>
            <a:endParaRPr lang="ru-RU" sz="4000" dirty="0">
              <a:solidFill>
                <a:srgbClr val="FF0000"/>
              </a:solidFill>
              <a:cs typeface="Times New Roman" pitchFamily="18" charset="0"/>
            </a:endParaRPr>
          </a:p>
          <a:p>
            <a:pPr eaLnBrk="0" hangingPunct="0"/>
            <a:r>
              <a:rPr lang="ru-RU" sz="4800" b="1" dirty="0" err="1">
                <a:solidFill>
                  <a:srgbClr val="FF0000"/>
                </a:solidFill>
                <a:cs typeface="Times New Roman" pitchFamily="18" charset="0"/>
              </a:rPr>
              <a:t>n</a:t>
            </a:r>
            <a:r>
              <a:rPr lang="ru-RU" sz="400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4000" dirty="0">
                <a:cs typeface="Times New Roman" pitchFamily="18" charset="0"/>
              </a:rPr>
              <a:t>– </a:t>
            </a:r>
            <a:r>
              <a:rPr lang="ru-RU" sz="4000" dirty="0">
                <a:solidFill>
                  <a:srgbClr val="660033"/>
                </a:solidFill>
                <a:cs typeface="Times New Roman" pitchFamily="18" charset="0"/>
              </a:rPr>
              <a:t>показатель степени</a:t>
            </a:r>
          </a:p>
          <a:p>
            <a:pPr eaLnBrk="0" hangingPunct="0"/>
            <a:r>
              <a:rPr lang="ru-RU" sz="4000" dirty="0">
                <a:solidFill>
                  <a:srgbClr val="660033"/>
                </a:solidFill>
              </a:rPr>
              <a:t>= а*</a:t>
            </a:r>
            <a:r>
              <a:rPr lang="ru-RU" sz="4000" dirty="0" err="1">
                <a:solidFill>
                  <a:srgbClr val="660033"/>
                </a:solidFill>
              </a:rPr>
              <a:t>а</a:t>
            </a:r>
            <a:r>
              <a:rPr lang="ru-RU" sz="4000" dirty="0">
                <a:solidFill>
                  <a:srgbClr val="660033"/>
                </a:solidFill>
              </a:rPr>
              <a:t>*</a:t>
            </a:r>
            <a:r>
              <a:rPr lang="ru-RU" sz="4000" dirty="0" err="1">
                <a:solidFill>
                  <a:srgbClr val="660033"/>
                </a:solidFill>
              </a:rPr>
              <a:t>а</a:t>
            </a:r>
            <a:r>
              <a:rPr lang="ru-RU" sz="4000" dirty="0">
                <a:solidFill>
                  <a:srgbClr val="660033"/>
                </a:solidFill>
              </a:rPr>
              <a:t>*…*</a:t>
            </a:r>
            <a:r>
              <a:rPr lang="ru-RU" sz="4000" dirty="0" err="1">
                <a:solidFill>
                  <a:srgbClr val="660033"/>
                </a:solidFill>
              </a:rPr>
              <a:t>а</a:t>
            </a:r>
            <a:endParaRPr lang="ru-RU" sz="4000" dirty="0">
              <a:solidFill>
                <a:srgbClr val="660033"/>
              </a:solidFill>
            </a:endParaRPr>
          </a:p>
          <a:p>
            <a:pPr eaLnBrk="0" hangingPunct="0"/>
            <a:endParaRPr lang="ru-RU" sz="4000" dirty="0">
              <a:solidFill>
                <a:srgbClr val="660033"/>
              </a:solidFill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57188" y="5214938"/>
            <a:ext cx="78581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 dirty="0" err="1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4800" b="1" baseline="30000" dirty="0" err="1">
                <a:solidFill>
                  <a:srgbClr val="FF0000"/>
                </a:solidFill>
                <a:cs typeface="Times New Roman" pitchFamily="18" charset="0"/>
              </a:rPr>
              <a:t>n</a:t>
            </a:r>
            <a:endParaRPr lang="ru-RU" sz="4800" dirty="0"/>
          </a:p>
        </p:txBody>
      </p:sp>
      <p:sp>
        <p:nvSpPr>
          <p:cNvPr id="7" name="Левая фигурная скобка 6"/>
          <p:cNvSpPr/>
          <p:nvPr/>
        </p:nvSpPr>
        <p:spPr>
          <a:xfrm rot="5400000">
            <a:off x="2786050" y="4857760"/>
            <a:ext cx="357190" cy="2357454"/>
          </a:xfrm>
          <a:prstGeom prst="leftBrace">
            <a:avLst>
              <a:gd name="adj1" fmla="val 0"/>
              <a:gd name="adj2" fmla="val 51031"/>
            </a:avLst>
          </a:prstGeom>
          <a:ln w="28575" cmpd="sng">
            <a:solidFill>
              <a:srgbClr val="FF0000"/>
            </a:solidFill>
          </a:ln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286000" y="6143625"/>
            <a:ext cx="1714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   </a:t>
            </a:r>
            <a:r>
              <a:rPr lang="en-US" sz="2400">
                <a:solidFill>
                  <a:srgbClr val="002060"/>
                </a:solidFill>
              </a:rPr>
              <a:t>n</a:t>
            </a:r>
            <a:r>
              <a:rPr lang="ru-RU" sz="2400">
                <a:solidFill>
                  <a:srgbClr val="002060"/>
                </a:solidFill>
              </a:rPr>
              <a:t> раз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654425" y="714375"/>
            <a:ext cx="4214813" cy="584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Показатель степени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643313" y="4714875"/>
            <a:ext cx="5000625" cy="584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Основание  степени</a:t>
            </a:r>
          </a:p>
        </p:txBody>
      </p:sp>
      <p:grpSp>
        <p:nvGrpSpPr>
          <p:cNvPr id="2" name="Группа 15"/>
          <p:cNvGrpSpPr/>
          <p:nvPr/>
        </p:nvGrpSpPr>
        <p:grpSpPr>
          <a:xfrm>
            <a:off x="642910" y="1357298"/>
            <a:ext cx="1928826" cy="3005198"/>
            <a:chOff x="2857488" y="1887986"/>
            <a:chExt cx="1928826" cy="214652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4" name="TextBox 13"/>
            <p:cNvSpPr txBox="1"/>
            <p:nvPr/>
          </p:nvSpPr>
          <p:spPr>
            <a:xfrm>
              <a:off x="2857488" y="1990038"/>
              <a:ext cx="1928826" cy="2044474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80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00496" y="1887986"/>
              <a:ext cx="642942" cy="112116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96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cxnSp>
        <p:nvCxnSpPr>
          <p:cNvPr id="7" name="Прямая со стрелкой 6"/>
          <p:cNvCxnSpPr>
            <a:endCxn id="13" idx="1"/>
          </p:cNvCxnSpPr>
          <p:nvPr/>
        </p:nvCxnSpPr>
        <p:spPr>
          <a:xfrm>
            <a:off x="1857375" y="3929063"/>
            <a:ext cx="1785938" cy="107791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19" idx="3"/>
          </p:cNvCxnSpPr>
          <p:nvPr/>
        </p:nvCxnSpPr>
        <p:spPr>
          <a:xfrm flipV="1">
            <a:off x="2571750" y="928688"/>
            <a:ext cx="1071563" cy="124936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643313" y="2390775"/>
            <a:ext cx="5000625" cy="10779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Выражение 5</a:t>
            </a:r>
            <a:r>
              <a:rPr lang="ru-RU" sz="3200" b="1" baseline="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ru-RU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называют степенью</a:t>
            </a:r>
          </a:p>
        </p:txBody>
      </p:sp>
      <p:cxnSp>
        <p:nvCxnSpPr>
          <p:cNvPr id="16" name="Прямая со стрелкой 15"/>
          <p:cNvCxnSpPr>
            <a:stCxn id="14" idx="3"/>
            <a:endCxn id="11" idx="1"/>
          </p:cNvCxnSpPr>
          <p:nvPr/>
        </p:nvCxnSpPr>
        <p:spPr>
          <a:xfrm flipV="1">
            <a:off x="2571750" y="2930525"/>
            <a:ext cx="1071563" cy="15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1852613" y="1571625"/>
            <a:ext cx="719137" cy="1214438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65163" y="2143125"/>
            <a:ext cx="1187450" cy="1857375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2539" name="Прямоугольник 16"/>
          <p:cNvSpPr>
            <a:spLocks noChangeArrowheads="1"/>
          </p:cNvSpPr>
          <p:nvPr/>
        </p:nvSpPr>
        <p:spPr bwMode="auto">
          <a:xfrm>
            <a:off x="4479925" y="32448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229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1" grpId="0" animBg="1"/>
      <p:bldP spid="19" grpId="0" animBg="1"/>
      <p:bldP spid="2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2_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4_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0_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ксенова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587</TotalTime>
  <Words>473</Words>
  <Application>Microsoft Office PowerPoint</Application>
  <PresentationFormat>Экран (4:3)</PresentationFormat>
  <Paragraphs>173</Paragraphs>
  <Slides>21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5" baseType="lpstr">
      <vt:lpstr>Тема Office</vt:lpstr>
      <vt:lpstr>Аксенова</vt:lpstr>
      <vt:lpstr>2_Пастель</vt:lpstr>
      <vt:lpstr>4_Пастель</vt:lpstr>
      <vt:lpstr>5_Пастель</vt:lpstr>
      <vt:lpstr>6_Пастель</vt:lpstr>
      <vt:lpstr>7_Пастель</vt:lpstr>
      <vt:lpstr>9_Пастель</vt:lpstr>
      <vt:lpstr>11_Пастель</vt:lpstr>
      <vt:lpstr>12_Пастель</vt:lpstr>
      <vt:lpstr>13_Пастель</vt:lpstr>
      <vt:lpstr>14_Пастель</vt:lpstr>
      <vt:lpstr>10_Пастель</vt:lpstr>
      <vt:lpstr>Формула</vt:lpstr>
      <vt:lpstr>Слайд 1</vt:lpstr>
      <vt:lpstr>Слайд 2</vt:lpstr>
      <vt:lpstr>Слайд 3</vt:lpstr>
      <vt:lpstr>  Подумай!</vt:lpstr>
      <vt:lpstr> Какие свойства квадрата вы знаете? </vt:lpstr>
      <vt:lpstr>                                                                                                                                                    Какое выражение лишнее? </vt:lpstr>
      <vt:lpstr>Слайд 7</vt:lpstr>
      <vt:lpstr>Слайд 8</vt:lpstr>
      <vt:lpstr>Слайд 9</vt:lpstr>
      <vt:lpstr>Среди выражений найдите равные</vt:lpstr>
      <vt:lpstr>Слайд 11</vt:lpstr>
      <vt:lpstr>Свойства степени</vt:lpstr>
      <vt:lpstr>Слайд 13</vt:lpstr>
      <vt:lpstr>Слайд 14</vt:lpstr>
      <vt:lpstr>Слайд 15</vt:lpstr>
      <vt:lpstr>Выполняем в классе по учебнику:</vt:lpstr>
      <vt:lpstr>Тест</vt:lpstr>
      <vt:lpstr>Проверь себя</vt:lpstr>
      <vt:lpstr>Домашнее задание.</vt:lpstr>
      <vt:lpstr>Итог урока </vt:lpstr>
      <vt:lpstr>Слайд 21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Степень числа</dc:title>
  <dc:creator>user</dc:creator>
  <cp:lastModifiedBy>PC-01</cp:lastModifiedBy>
  <cp:revision>72</cp:revision>
  <dcterms:created xsi:type="dcterms:W3CDTF">2015-03-17T09:36:57Z</dcterms:created>
  <dcterms:modified xsi:type="dcterms:W3CDTF">2023-11-13T09:33:06Z</dcterms:modified>
</cp:coreProperties>
</file>