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</p:sldMasterIdLst>
  <p:sldIdLst>
    <p:sldId id="258" r:id="rId8"/>
    <p:sldId id="260" r:id="rId9"/>
    <p:sldId id="261" r:id="rId10"/>
    <p:sldId id="259" r:id="rId11"/>
    <p:sldId id="262" r:id="rId12"/>
    <p:sldId id="263" r:id="rId13"/>
    <p:sldId id="265" r:id="rId14"/>
    <p:sldId id="266" r:id="rId15"/>
    <p:sldId id="267" r:id="rId16"/>
    <p:sldId id="26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17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939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43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2FB784-80AD-4B08-8E99-CD6107567D7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49647"/>
      </p:ext>
    </p:extLst>
  </p:cSld>
  <p:clrMapOvr>
    <a:masterClrMapping/>
  </p:clrMapOvr>
  <p:transition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34FD5-58E7-45C5-8F14-BB917E331C1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031605"/>
      </p:ext>
    </p:extLst>
  </p:cSld>
  <p:clrMapOvr>
    <a:masterClrMapping/>
  </p:clrMapOvr>
  <p:transition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709E0-6A51-40CF-B552-4AB7BEE625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741351"/>
      </p:ext>
    </p:extLst>
  </p:cSld>
  <p:clrMapOvr>
    <a:masterClrMapping/>
  </p:clrMapOvr>
  <p:transition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4AE427-2B33-4DE0-AAB5-DE0A9ED837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477192"/>
      </p:ext>
    </p:extLst>
  </p:cSld>
  <p:clrMapOvr>
    <a:masterClrMapping/>
  </p:clrMapOvr>
  <p:transition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05E5A5-EB23-43AB-A31B-BD7CD444396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360481"/>
      </p:ext>
    </p:extLst>
  </p:cSld>
  <p:clrMapOvr>
    <a:masterClrMapping/>
  </p:clrMapOvr>
  <p:transition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C3F1A8-5ACB-4C41-AD9F-C41A9AC8A9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712873"/>
      </p:ext>
    </p:extLst>
  </p:cSld>
  <p:clrMapOvr>
    <a:masterClrMapping/>
  </p:clrMapOvr>
  <p:transition>
    <p:wheel spokes="8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DED1E8-31B8-4972-9BCC-30FCA07FA09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106374"/>
      </p:ext>
    </p:extLst>
  </p:cSld>
  <p:clrMapOvr>
    <a:masterClrMapping/>
  </p:clrMapOvr>
  <p:transition>
    <p:wheel spokes="8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F8852F-E8C0-47BE-9F42-E48123DB3C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89928"/>
      </p:ext>
    </p:extLst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773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CBF728-A85D-41E0-8ACC-F36C2BA55FD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933547"/>
      </p:ext>
    </p:extLst>
  </p:cSld>
  <p:clrMapOvr>
    <a:masterClrMapping/>
  </p:clrMapOvr>
  <p:transition>
    <p:wheel spokes="8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82059-6E97-4502-9CEB-BD536D7B0E2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161843"/>
      </p:ext>
    </p:extLst>
  </p:cSld>
  <p:clrMapOvr>
    <a:masterClrMapping/>
  </p:clrMapOvr>
  <p:transition>
    <p:wheel spokes="8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E4516B-AB6B-4257-B81A-1D6C20742DC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748093"/>
      </p:ext>
    </p:extLst>
  </p:cSld>
  <p:clrMapOvr>
    <a:masterClrMapping/>
  </p:clrMapOvr>
  <p:transition>
    <p:wheel spokes="8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2FB784-80AD-4B08-8E99-CD6107567D7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11466"/>
      </p:ext>
    </p:extLst>
  </p:cSld>
  <p:clrMapOvr>
    <a:masterClrMapping/>
  </p:clrMapOvr>
  <p:transition>
    <p:wheel spokes="8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34FD5-58E7-45C5-8F14-BB917E331C1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675771"/>
      </p:ext>
    </p:extLst>
  </p:cSld>
  <p:clrMapOvr>
    <a:masterClrMapping/>
  </p:clrMapOvr>
  <p:transition>
    <p:wheel spokes="8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709E0-6A51-40CF-B552-4AB7BEE625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377586"/>
      </p:ext>
    </p:extLst>
  </p:cSld>
  <p:clrMapOvr>
    <a:masterClrMapping/>
  </p:clrMapOvr>
  <p:transition>
    <p:wheel spokes="8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4AE427-2B33-4DE0-AAB5-DE0A9ED837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022973"/>
      </p:ext>
    </p:extLst>
  </p:cSld>
  <p:clrMapOvr>
    <a:masterClrMapping/>
  </p:clrMapOvr>
  <p:transition>
    <p:wheel spokes="8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05E5A5-EB23-43AB-A31B-BD7CD444396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52078"/>
      </p:ext>
    </p:extLst>
  </p:cSld>
  <p:clrMapOvr>
    <a:masterClrMapping/>
  </p:clrMapOvr>
  <p:transition>
    <p:wheel spokes="8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C3F1A8-5ACB-4C41-AD9F-C41A9AC8A9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870772"/>
      </p:ext>
    </p:extLst>
  </p:cSld>
  <p:clrMapOvr>
    <a:masterClrMapping/>
  </p:clrMapOvr>
  <p:transition>
    <p:wheel spokes="8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DED1E8-31B8-4972-9BCC-30FCA07FA09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694856"/>
      </p:ext>
    </p:extLst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6783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F8852F-E8C0-47BE-9F42-E48123DB3C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707215"/>
      </p:ext>
    </p:extLst>
  </p:cSld>
  <p:clrMapOvr>
    <a:masterClrMapping/>
  </p:clrMapOvr>
  <p:transition>
    <p:wheel spokes="8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CBF728-A85D-41E0-8ACC-F36C2BA55FD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881070"/>
      </p:ext>
    </p:extLst>
  </p:cSld>
  <p:clrMapOvr>
    <a:masterClrMapping/>
  </p:clrMapOvr>
  <p:transition>
    <p:wheel spokes="8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82059-6E97-4502-9CEB-BD536D7B0E2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027530"/>
      </p:ext>
    </p:extLst>
  </p:cSld>
  <p:clrMapOvr>
    <a:masterClrMapping/>
  </p:clrMapOvr>
  <p:transition>
    <p:wheel spokes="8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E4516B-AB6B-4257-B81A-1D6C20742DC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799049"/>
      </p:ext>
    </p:extLst>
  </p:cSld>
  <p:clrMapOvr>
    <a:masterClrMapping/>
  </p:clrMapOvr>
  <p:transition>
    <p:wheel spokes="8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2FB784-80AD-4B08-8E99-CD6107567D7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591591"/>
      </p:ext>
    </p:extLst>
  </p:cSld>
  <p:clrMapOvr>
    <a:masterClrMapping/>
  </p:clrMapOvr>
  <p:transition>
    <p:wheel spokes="8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34FD5-58E7-45C5-8F14-BB917E331C1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747241"/>
      </p:ext>
    </p:extLst>
  </p:cSld>
  <p:clrMapOvr>
    <a:masterClrMapping/>
  </p:clrMapOvr>
  <p:transition>
    <p:wheel spokes="8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709E0-6A51-40CF-B552-4AB7BEE625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918807"/>
      </p:ext>
    </p:extLst>
  </p:cSld>
  <p:clrMapOvr>
    <a:masterClrMapping/>
  </p:clrMapOvr>
  <p:transition>
    <p:wheel spokes="8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4AE427-2B33-4DE0-AAB5-DE0A9ED837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98034"/>
      </p:ext>
    </p:extLst>
  </p:cSld>
  <p:clrMapOvr>
    <a:masterClrMapping/>
  </p:clrMapOvr>
  <p:transition>
    <p:wheel spokes="8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05E5A5-EB23-43AB-A31B-BD7CD444396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217168"/>
      </p:ext>
    </p:extLst>
  </p:cSld>
  <p:clrMapOvr>
    <a:masterClrMapping/>
  </p:clrMapOvr>
  <p:transition>
    <p:wheel spokes="8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C3F1A8-5ACB-4C41-AD9F-C41A9AC8A9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102913"/>
      </p:ext>
    </p:extLst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8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DED1E8-31B8-4972-9BCC-30FCA07FA09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27120"/>
      </p:ext>
    </p:extLst>
  </p:cSld>
  <p:clrMapOvr>
    <a:masterClrMapping/>
  </p:clrMapOvr>
  <p:transition>
    <p:wheel spokes="8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F8852F-E8C0-47BE-9F42-E48123DB3C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274174"/>
      </p:ext>
    </p:extLst>
  </p:cSld>
  <p:clrMapOvr>
    <a:masterClrMapping/>
  </p:clrMapOvr>
  <p:transition>
    <p:wheel spokes="8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CBF728-A85D-41E0-8ACC-F36C2BA55FD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878725"/>
      </p:ext>
    </p:extLst>
  </p:cSld>
  <p:clrMapOvr>
    <a:masterClrMapping/>
  </p:clrMapOvr>
  <p:transition>
    <p:wheel spokes="8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82059-6E97-4502-9CEB-BD536D7B0E2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243082"/>
      </p:ext>
    </p:extLst>
  </p:cSld>
  <p:clrMapOvr>
    <a:masterClrMapping/>
  </p:clrMapOvr>
  <p:transition>
    <p:wheel spokes="8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E4516B-AB6B-4257-B81A-1D6C20742DC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110660"/>
      </p:ext>
    </p:extLst>
  </p:cSld>
  <p:clrMapOvr>
    <a:masterClrMapping/>
  </p:clrMapOvr>
  <p:transition>
    <p:wheel spokes="8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2FB784-80AD-4B08-8E99-CD6107567D7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933995"/>
      </p:ext>
    </p:extLst>
  </p:cSld>
  <p:clrMapOvr>
    <a:masterClrMapping/>
  </p:clrMapOvr>
  <p:transition>
    <p:wheel spokes="8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34FD5-58E7-45C5-8F14-BB917E331C1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635909"/>
      </p:ext>
    </p:extLst>
  </p:cSld>
  <p:clrMapOvr>
    <a:masterClrMapping/>
  </p:clrMapOvr>
  <p:transition>
    <p:wheel spokes="8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709E0-6A51-40CF-B552-4AB7BEE625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495261"/>
      </p:ext>
    </p:extLst>
  </p:cSld>
  <p:clrMapOvr>
    <a:masterClrMapping/>
  </p:clrMapOvr>
  <p:transition>
    <p:wheel spokes="8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4AE427-2B33-4DE0-AAB5-DE0A9ED837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697414"/>
      </p:ext>
    </p:extLst>
  </p:cSld>
  <p:clrMapOvr>
    <a:masterClrMapping/>
  </p:clrMapOvr>
  <p:transition>
    <p:wheel spokes="8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05E5A5-EB23-43AB-A31B-BD7CD444396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935748"/>
      </p:ext>
    </p:extLst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2782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C3F1A8-5ACB-4C41-AD9F-C41A9AC8A9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59617"/>
      </p:ext>
    </p:extLst>
  </p:cSld>
  <p:clrMapOvr>
    <a:masterClrMapping/>
  </p:clrMapOvr>
  <p:transition>
    <p:wheel spokes="8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DED1E8-31B8-4972-9BCC-30FCA07FA09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354053"/>
      </p:ext>
    </p:extLst>
  </p:cSld>
  <p:clrMapOvr>
    <a:masterClrMapping/>
  </p:clrMapOvr>
  <p:transition>
    <p:wheel spokes="8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F8852F-E8C0-47BE-9F42-E48123DB3C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605519"/>
      </p:ext>
    </p:extLst>
  </p:cSld>
  <p:clrMapOvr>
    <a:masterClrMapping/>
  </p:clrMapOvr>
  <p:transition>
    <p:wheel spokes="8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CBF728-A85D-41E0-8ACC-F36C2BA55FD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125628"/>
      </p:ext>
    </p:extLst>
  </p:cSld>
  <p:clrMapOvr>
    <a:masterClrMapping/>
  </p:clrMapOvr>
  <p:transition>
    <p:wheel spokes="8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82059-6E97-4502-9CEB-BD536D7B0E2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449955"/>
      </p:ext>
    </p:extLst>
  </p:cSld>
  <p:clrMapOvr>
    <a:masterClrMapping/>
  </p:clrMapOvr>
  <p:transition>
    <p:wheel spokes="8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E4516B-AB6B-4257-B81A-1D6C20742DC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305635"/>
      </p:ext>
    </p:extLst>
  </p:cSld>
  <p:clrMapOvr>
    <a:masterClrMapping/>
  </p:clrMapOvr>
  <p:transition>
    <p:wheel spokes="8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2FB784-80AD-4B08-8E99-CD6107567D7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185532"/>
      </p:ext>
    </p:extLst>
  </p:cSld>
  <p:clrMapOvr>
    <a:masterClrMapping/>
  </p:clrMapOvr>
  <p:transition>
    <p:wheel spokes="8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34FD5-58E7-45C5-8F14-BB917E331C1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447192"/>
      </p:ext>
    </p:extLst>
  </p:cSld>
  <p:clrMapOvr>
    <a:masterClrMapping/>
  </p:clrMapOvr>
  <p:transition>
    <p:wheel spokes="8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709E0-6A51-40CF-B552-4AB7BEE625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488287"/>
      </p:ext>
    </p:extLst>
  </p:cSld>
  <p:clrMapOvr>
    <a:masterClrMapping/>
  </p:clrMapOvr>
  <p:transition>
    <p:wheel spokes="8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4AE427-2B33-4DE0-AAB5-DE0A9ED837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57947"/>
      </p:ext>
    </p:extLst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9313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05E5A5-EB23-43AB-A31B-BD7CD444396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587983"/>
      </p:ext>
    </p:extLst>
  </p:cSld>
  <p:clrMapOvr>
    <a:masterClrMapping/>
  </p:clrMapOvr>
  <p:transition>
    <p:wheel spokes="8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C3F1A8-5ACB-4C41-AD9F-C41A9AC8A9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677965"/>
      </p:ext>
    </p:extLst>
  </p:cSld>
  <p:clrMapOvr>
    <a:masterClrMapping/>
  </p:clrMapOvr>
  <p:transition>
    <p:wheel spokes="8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DED1E8-31B8-4972-9BCC-30FCA07FA09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547443"/>
      </p:ext>
    </p:extLst>
  </p:cSld>
  <p:clrMapOvr>
    <a:masterClrMapping/>
  </p:clrMapOvr>
  <p:transition>
    <p:wheel spokes="8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F8852F-E8C0-47BE-9F42-E48123DB3C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6097"/>
      </p:ext>
    </p:extLst>
  </p:cSld>
  <p:clrMapOvr>
    <a:masterClrMapping/>
  </p:clrMapOvr>
  <p:transition>
    <p:wheel spokes="8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CBF728-A85D-41E0-8ACC-F36C2BA55FD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518044"/>
      </p:ext>
    </p:extLst>
  </p:cSld>
  <p:clrMapOvr>
    <a:masterClrMapping/>
  </p:clrMapOvr>
  <p:transition>
    <p:wheel spokes="8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82059-6E97-4502-9CEB-BD536D7B0E2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129519"/>
      </p:ext>
    </p:extLst>
  </p:cSld>
  <p:clrMapOvr>
    <a:masterClrMapping/>
  </p:clrMapOvr>
  <p:transition>
    <p:wheel spokes="8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E4516B-AB6B-4257-B81A-1D6C20742DC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34403"/>
      </p:ext>
    </p:extLst>
  </p:cSld>
  <p:clrMapOvr>
    <a:masterClrMapping/>
  </p:clrMapOvr>
  <p:transition>
    <p:wheel spokes="8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2FB784-80AD-4B08-8E99-CD6107567D7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405386"/>
      </p:ext>
    </p:extLst>
  </p:cSld>
  <p:clrMapOvr>
    <a:masterClrMapping/>
  </p:clrMapOvr>
  <p:transition>
    <p:wheel spokes="8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34FD5-58E7-45C5-8F14-BB917E331C1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992087"/>
      </p:ext>
    </p:extLst>
  </p:cSld>
  <p:clrMapOvr>
    <a:masterClrMapping/>
  </p:clrMapOvr>
  <p:transition>
    <p:wheel spokes="8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709E0-6A51-40CF-B552-4AB7BEE625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6463"/>
      </p:ext>
    </p:extLst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78324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4AE427-2B33-4DE0-AAB5-DE0A9ED837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19618"/>
      </p:ext>
    </p:extLst>
  </p:cSld>
  <p:clrMapOvr>
    <a:masterClrMapping/>
  </p:clrMapOvr>
  <p:transition>
    <p:wheel spokes="8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05E5A5-EB23-43AB-A31B-BD7CD444396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546248"/>
      </p:ext>
    </p:extLst>
  </p:cSld>
  <p:clrMapOvr>
    <a:masterClrMapping/>
  </p:clrMapOvr>
  <p:transition>
    <p:wheel spokes="8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C3F1A8-5ACB-4C41-AD9F-C41A9AC8A9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5491"/>
      </p:ext>
    </p:extLst>
  </p:cSld>
  <p:clrMapOvr>
    <a:masterClrMapping/>
  </p:clrMapOvr>
  <p:transition>
    <p:wheel spokes="8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DED1E8-31B8-4972-9BCC-30FCA07FA09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970925"/>
      </p:ext>
    </p:extLst>
  </p:cSld>
  <p:clrMapOvr>
    <a:masterClrMapping/>
  </p:clrMapOvr>
  <p:transition>
    <p:wheel spokes="8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F8852F-E8C0-47BE-9F42-E48123DB3C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626641"/>
      </p:ext>
    </p:extLst>
  </p:cSld>
  <p:clrMapOvr>
    <a:masterClrMapping/>
  </p:clrMapOvr>
  <p:transition>
    <p:wheel spokes="8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CBF728-A85D-41E0-8ACC-F36C2BA55FD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96741"/>
      </p:ext>
    </p:extLst>
  </p:cSld>
  <p:clrMapOvr>
    <a:masterClrMapping/>
  </p:clrMapOvr>
  <p:transition>
    <p:wheel spokes="8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82059-6E97-4502-9CEB-BD536D7B0E2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11693"/>
      </p:ext>
    </p:extLst>
  </p:cSld>
  <p:clrMapOvr>
    <a:masterClrMapping/>
  </p:clrMapOvr>
  <p:transition>
    <p:wheel spokes="8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E4516B-AB6B-4257-B81A-1D6C20742DC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790879"/>
      </p:ext>
    </p:extLst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130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306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8F4DB-FB62-44B5-8AF7-5433D4B703D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AEC5D-1FA5-44D0-8686-D22DC2F59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56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3ACB16-4F1F-4EC8-A9DB-AD8F2727CEAE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15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3ACB16-4F1F-4EC8-A9DB-AD8F2727CEAE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01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3ACB16-4F1F-4EC8-A9DB-AD8F2727CEAE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07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3ACB16-4F1F-4EC8-A9DB-AD8F2727CEAE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52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3ACB16-4F1F-4EC8-A9DB-AD8F2727CEAE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3ACB16-4F1F-4EC8-A9DB-AD8F2727CEAE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36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Объект 4"/>
          <p:cNvSpPr>
            <a:spLocks noGrp="1"/>
          </p:cNvSpPr>
          <p:nvPr>
            <p:ph idx="1"/>
          </p:nvPr>
        </p:nvSpPr>
        <p:spPr>
          <a:xfrm>
            <a:off x="1905000" y="304801"/>
            <a:ext cx="3124200" cy="4525963"/>
          </a:xfrm>
        </p:spPr>
        <p:txBody>
          <a:bodyPr/>
          <a:lstStyle/>
          <a:p>
            <a:pPr marL="0" indent="0">
              <a:buNone/>
            </a:pPr>
            <a:r>
              <a:rPr lang="ru-RU" altLang="ru-RU" b="1" dirty="0" smtClean="0">
                <a:solidFill>
                  <a:schemeClr val="bg1"/>
                </a:solidFill>
              </a:rPr>
              <a:t>Церковь</a:t>
            </a:r>
          </a:p>
          <a:p>
            <a:pPr marL="0" indent="0">
              <a:buNone/>
            </a:pPr>
            <a:r>
              <a:rPr lang="ru-RU" altLang="ru-RU" b="1" dirty="0" smtClean="0">
                <a:solidFill>
                  <a:schemeClr val="bg1"/>
                </a:solidFill>
              </a:rPr>
              <a:t>Мечеть</a:t>
            </a:r>
          </a:p>
          <a:p>
            <a:pPr marL="0" indent="0">
              <a:buNone/>
            </a:pPr>
            <a:r>
              <a:rPr lang="ru-RU" altLang="ru-RU" b="1" dirty="0" smtClean="0">
                <a:solidFill>
                  <a:schemeClr val="bg1"/>
                </a:solidFill>
              </a:rPr>
              <a:t>Иудаизм</a:t>
            </a:r>
          </a:p>
          <a:p>
            <a:pPr marL="0" indent="0">
              <a:buNone/>
            </a:pPr>
            <a:r>
              <a:rPr lang="ru-RU" altLang="ru-RU" b="1" dirty="0" smtClean="0">
                <a:solidFill>
                  <a:schemeClr val="bg1"/>
                </a:solidFill>
              </a:rPr>
              <a:t>Будда</a:t>
            </a:r>
          </a:p>
        </p:txBody>
      </p:sp>
      <p:sp>
        <p:nvSpPr>
          <p:cNvPr id="2051" name="Объект 4"/>
          <p:cNvSpPr txBox="1">
            <a:spLocks/>
          </p:cNvSpPr>
          <p:nvPr/>
        </p:nvSpPr>
        <p:spPr bwMode="auto">
          <a:xfrm>
            <a:off x="7467600" y="381001"/>
            <a:ext cx="2971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b="1">
                <a:solidFill>
                  <a:srgbClr val="FFFFFF"/>
                </a:solidFill>
              </a:rPr>
              <a:t>Мусульманин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b="1">
                <a:solidFill>
                  <a:srgbClr val="FFFFFF"/>
                </a:solidFill>
              </a:rPr>
              <a:t>Православие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ru-RU" altLang="ru-RU" sz="32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11834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2874788"/>
              </p:ext>
            </p:extLst>
          </p:nvPr>
        </p:nvGraphicFramePr>
        <p:xfrm>
          <a:off x="838200" y="202129"/>
          <a:ext cx="10515600" cy="645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229276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ПРАВОСЛАВИЕ</a:t>
                      </a:r>
                      <a:r>
                        <a:rPr lang="ru-RU" sz="4400" baseline="0" dirty="0" smtClean="0"/>
                        <a:t>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БУДДИЗМ</a:t>
                      </a:r>
                      <a:endParaRPr lang="ru-RU" sz="4400" dirty="0"/>
                    </a:p>
                  </a:txBody>
                  <a:tcPr/>
                </a:tc>
              </a:tr>
              <a:tr h="3229276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ИУДАИЗМ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smtClean="0"/>
                        <a:t>ИСЛАМ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2543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91737" y="202475"/>
            <a:ext cx="2895600" cy="1143000"/>
          </a:xfrm>
        </p:spPr>
        <p:txBody>
          <a:bodyPr/>
          <a:lstStyle/>
          <a:p>
            <a:pPr algn="l"/>
            <a:r>
              <a:rPr lang="ru-RU" altLang="ru-RU" b="1" dirty="0" smtClean="0"/>
              <a:t>Будда -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9498875" y="202475"/>
            <a:ext cx="2438400" cy="4525963"/>
          </a:xfrm>
        </p:spPr>
        <p:txBody>
          <a:bodyPr/>
          <a:lstStyle/>
          <a:p>
            <a:pPr marL="0" indent="0">
              <a:buNone/>
            </a:pPr>
            <a:r>
              <a:rPr lang="ru-RU" altLang="ru-RU" dirty="0" smtClean="0"/>
              <a:t>основатель буддийской религии.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26423" y="5105400"/>
            <a:ext cx="1182624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dirty="0">
                <a:solidFill>
                  <a:srgbClr val="FFFFFF"/>
                </a:solidFill>
              </a:rPr>
              <a:t>“тот, кто избавился от всех плохих  качеств и развил в себе все хорошие качества”.</a:t>
            </a:r>
            <a:endParaRPr lang="ru-RU" altLang="ru-RU" sz="4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27468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90725" y="-544512"/>
            <a:ext cx="8229600" cy="2697162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3300"/>
                </a:solidFill>
                <a:latin typeface="Mangal" panose="02040503050203030202" pitchFamily="18" charset="0"/>
              </a:rPr>
              <a:t>Войдём в буддийский храм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48343" y="381000"/>
            <a:ext cx="11469187" cy="6477000"/>
          </a:xfrm>
          <a:prstGeom prst="rect">
            <a:avLst/>
          </a:prstGeom>
          <a:noFill/>
          <a:ln w="133350" cap="rnd" cmpd="tri" algn="ctr">
            <a:solidFill>
              <a:srgbClr val="3333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018" y="4236244"/>
            <a:ext cx="1219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604" y="1848122"/>
            <a:ext cx="12382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709" y="1765426"/>
            <a:ext cx="12382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18" y="1083128"/>
            <a:ext cx="1883227" cy="1529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4972049"/>
            <a:ext cx="1439092" cy="1690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954" y="1150938"/>
            <a:ext cx="2066449" cy="137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566" y="4267994"/>
            <a:ext cx="7810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071" y="4659085"/>
            <a:ext cx="2026647" cy="157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632" y="5119006"/>
            <a:ext cx="1661568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937" y="1170485"/>
            <a:ext cx="1436917" cy="1590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206" y="3024198"/>
            <a:ext cx="12382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4694" y="2981529"/>
            <a:ext cx="2094753" cy="1499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5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510" y="3056855"/>
            <a:ext cx="12954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6" name="Picture 1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5715000"/>
            <a:ext cx="14287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9" name="Picture 2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995" y="3078162"/>
            <a:ext cx="1873296" cy="158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3074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85" decel="100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385" decel="100000"/>
                                        <p:tgtEl>
                                          <p:spTgt spid="174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85" decel="100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385" decel="100000"/>
                                        <p:tgtEl>
                                          <p:spTgt spid="174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385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385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85" decel="100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385" decel="100000"/>
                                        <p:tgtEl>
                                          <p:spTgt spid="174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385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385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85" decel="100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385" decel="100000"/>
                                        <p:tgtEl>
                                          <p:spTgt spid="174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385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385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85" decel="100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385" decel="100000"/>
                                        <p:tgtEl>
                                          <p:spTgt spid="174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385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385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85" decel="100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385" decel="100000"/>
                                        <p:tgtEl>
                                          <p:spTgt spid="174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385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385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85" decel="100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385" decel="100000"/>
                                        <p:tgtEl>
                                          <p:spTgt spid="174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385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385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385" decel="100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385" decel="100000"/>
                                        <p:tgtEl>
                                          <p:spTgt spid="174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6" dur="385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8" dur="385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9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385" decel="100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385" decel="100000"/>
                                        <p:tgtEl>
                                          <p:spTgt spid="174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6" dur="385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385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85" decel="100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385" decel="100000"/>
                                        <p:tgtEl>
                                          <p:spTgt spid="174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6" dur="385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8" dur="385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385" decel="100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385" decel="100000"/>
                                        <p:tgtEl>
                                          <p:spTgt spid="174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385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385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385" decel="100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385" decel="100000"/>
                                        <p:tgtEl>
                                          <p:spTgt spid="174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6" dur="385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8" dur="385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385" decel="100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385" decel="100000"/>
                                        <p:tgtEl>
                                          <p:spTgt spid="174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6" dur="385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8" dur="385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385" decel="100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4" dur="385" decel="100000"/>
                                        <p:tgtEl>
                                          <p:spTgt spid="174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6" dur="385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8" dur="385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5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385" decel="100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4" dur="385" decel="100000"/>
                                        <p:tgtEl>
                                          <p:spTgt spid="174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6" dur="385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8" dur="385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7080"/>
            <a:ext cx="10515600" cy="6288473"/>
          </a:xfrm>
        </p:spPr>
        <p:txBody>
          <a:bodyPr>
            <a:normAutofit/>
          </a:bodyPr>
          <a:lstStyle/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600" b="1" i="1" dirty="0">
                <a:solidFill>
                  <a:srgbClr val="000000"/>
                </a:solidFill>
                <a:latin typeface="Bookman Old Style" panose="02050604050505020204" pitchFamily="18" charset="0"/>
              </a:rPr>
              <a:t>Буддизм</a:t>
            </a:r>
            <a:r>
              <a:rPr lang="ru-RU" altLang="ru-RU" sz="3600" dirty="0">
                <a:solidFill>
                  <a:srgbClr val="000000"/>
                </a:solidFill>
                <a:latin typeface="Bookman Old Style" panose="02050604050505020204" pitchFamily="18" charset="0"/>
              </a:rPr>
              <a:t> – одна из религий индийского корня. В мире буддистами являются 500 млн. человек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600" b="1" i="1" dirty="0" smtClean="0">
                <a:solidFill>
                  <a:srgbClr val="000000"/>
                </a:solidFill>
                <a:latin typeface="Bookman Old Style" panose="02050604050505020204" pitchFamily="18" charset="0"/>
              </a:rPr>
              <a:t>Главная </a:t>
            </a:r>
            <a:r>
              <a:rPr lang="ru-RU" altLang="ru-RU" sz="3600" b="1" i="1" dirty="0">
                <a:solidFill>
                  <a:srgbClr val="000000"/>
                </a:solidFill>
                <a:latin typeface="Bookman Old Style" panose="02050604050505020204" pitchFamily="18" charset="0"/>
              </a:rPr>
              <a:t>его тема </a:t>
            </a:r>
            <a:r>
              <a:rPr lang="ru-RU" altLang="ru-RU" sz="3600" dirty="0">
                <a:solidFill>
                  <a:srgbClr val="000000"/>
                </a:solidFill>
                <a:latin typeface="Bookman Old Style" panose="02050604050505020204" pitchFamily="18" charset="0"/>
              </a:rPr>
              <a:t>– проблема человеческой личности и её </a:t>
            </a:r>
            <a:r>
              <a:rPr lang="ru-RU" altLang="ru-RU" sz="3600" dirty="0" smtClean="0">
                <a:solidFill>
                  <a:srgbClr val="000000"/>
                </a:solidFill>
                <a:latin typeface="Bookman Old Style" panose="02050604050505020204" pitchFamily="18" charset="0"/>
              </a:rPr>
              <a:t>существования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3600" b="1" i="1" dirty="0" smtClean="0">
              <a:latin typeface="Bookman Old Style" panose="020506040505050202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3600" b="1" i="1" dirty="0" smtClean="0">
                <a:latin typeface="Bookman Old Style" panose="02050604050505020204" pitchFamily="18" charset="0"/>
              </a:rPr>
              <a:t>Цель </a:t>
            </a:r>
            <a:r>
              <a:rPr lang="ru-RU" altLang="ru-RU" sz="3600" b="1" i="1" dirty="0">
                <a:latin typeface="Bookman Old Style" panose="02050604050505020204" pitchFamily="18" charset="0"/>
              </a:rPr>
              <a:t>буддизма </a:t>
            </a:r>
            <a:r>
              <a:rPr lang="ru-RU" altLang="ru-RU" sz="3600" dirty="0">
                <a:latin typeface="Bookman Old Style" panose="02050604050505020204" pitchFamily="18" charset="0"/>
              </a:rPr>
              <a:t>– нести добро, здоровье и счастье всем без исключения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3600" dirty="0">
              <a:latin typeface="Bookman Old Style" panose="020506040505050202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3600" b="1" i="1" dirty="0">
                <a:latin typeface="Bookman Old Style" panose="02050604050505020204" pitchFamily="18" charset="0"/>
              </a:rPr>
              <a:t>Буддийский храм </a:t>
            </a:r>
            <a:r>
              <a:rPr lang="ru-RU" altLang="ru-RU" sz="3600" dirty="0">
                <a:latin typeface="Bookman Old Style" panose="02050604050505020204" pitchFamily="18" charset="0"/>
              </a:rPr>
              <a:t>– община монахов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3600" dirty="0"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5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444" y="-3358"/>
            <a:ext cx="10515600" cy="1325563"/>
          </a:xfrm>
        </p:spPr>
        <p:txBody>
          <a:bodyPr/>
          <a:lstStyle/>
          <a:p>
            <a:pPr algn="ctr"/>
            <a:r>
              <a:rPr lang="ru-RU" altLang="ru-RU" dirty="0">
                <a:solidFill>
                  <a:srgbClr val="000000"/>
                </a:solidFill>
                <a:latin typeface="Times New Roman"/>
              </a:rPr>
              <a:t>Правила поведения в буддийском храме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E:\Уроки-презентации по ОРКСЭ\Буддизм - картинки\TOUR5_~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35" y="1690688"/>
            <a:ext cx="4068763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6" descr="E:\Уроки-презентации по ОРКСЭ\Буддизм - картинки\153391~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559" y="1081088"/>
            <a:ext cx="431165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17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Bookman Old Style" panose="02050604050505020204" pitchFamily="18" charset="0"/>
              </a:rPr>
              <a:t>Структура буддийского комплекса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b="1" dirty="0">
                <a:solidFill>
                  <a:srgbClr val="00000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Пагода</a:t>
            </a:r>
            <a:r>
              <a:rPr lang="ru-RU" altLang="ru-RU" sz="4000" dirty="0">
                <a:solidFill>
                  <a:srgbClr val="00000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 – </a:t>
            </a:r>
            <a:r>
              <a:rPr lang="ru-RU" altLang="ru-RU" sz="4000" dirty="0" smtClean="0">
                <a:solidFill>
                  <a:srgbClr val="00000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многоступенчатая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dirty="0" smtClean="0">
                <a:solidFill>
                  <a:srgbClr val="00000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 </a:t>
            </a:r>
            <a:r>
              <a:rPr lang="ru-RU" altLang="ru-RU" sz="4000" dirty="0">
                <a:solidFill>
                  <a:srgbClr val="00000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башня, </a:t>
            </a:r>
            <a:endParaRPr lang="ru-RU" altLang="ru-RU" sz="4000" dirty="0" smtClean="0">
              <a:solidFill>
                <a:srgbClr val="000000"/>
              </a:solidFill>
              <a:latin typeface="Bookman Old Style" panose="02050604050505020204" pitchFamily="18" charset="0"/>
              <a:cs typeface="Aharoni" panose="02010803020104030203" pitchFamily="2" charset="-79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dirty="0" smtClean="0">
                <a:solidFill>
                  <a:srgbClr val="00000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состоящая </a:t>
            </a:r>
            <a:r>
              <a:rPr lang="ru-RU" altLang="ru-RU" sz="4000" dirty="0">
                <a:solidFill>
                  <a:srgbClr val="00000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из нескольких </a:t>
            </a:r>
            <a:endParaRPr lang="ru-RU" altLang="ru-RU" sz="4000" dirty="0" smtClean="0">
              <a:solidFill>
                <a:srgbClr val="000000"/>
              </a:solidFill>
              <a:latin typeface="Bookman Old Style" panose="02050604050505020204" pitchFamily="18" charset="0"/>
              <a:cs typeface="Aharoni" panose="02010803020104030203" pitchFamily="2" charset="-79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dirty="0" smtClean="0">
                <a:solidFill>
                  <a:srgbClr val="00000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ярусов </a:t>
            </a:r>
            <a:r>
              <a:rPr lang="ru-RU" altLang="ru-RU" sz="4000" dirty="0">
                <a:solidFill>
                  <a:srgbClr val="00000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– этажей.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770" y="1825625"/>
            <a:ext cx="3948230" cy="478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209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7510913" y="82133"/>
            <a:ext cx="4114800" cy="1143000"/>
          </a:xfrm>
        </p:spPr>
        <p:txBody>
          <a:bodyPr/>
          <a:lstStyle/>
          <a:p>
            <a:r>
              <a:rPr lang="ru-RU" altLang="ru-RU" b="1" dirty="0" smtClean="0">
                <a:solidFill>
                  <a:schemeClr val="bg1"/>
                </a:solidFill>
              </a:rPr>
              <a:t>Ступа</a:t>
            </a:r>
          </a:p>
        </p:txBody>
      </p:sp>
      <p:sp>
        <p:nvSpPr>
          <p:cNvPr id="8195" name="Объект 3"/>
          <p:cNvSpPr>
            <a:spLocks noGrp="1"/>
          </p:cNvSpPr>
          <p:nvPr>
            <p:ph sz="half" idx="2"/>
          </p:nvPr>
        </p:nvSpPr>
        <p:spPr>
          <a:xfrm>
            <a:off x="6858000" y="1097280"/>
            <a:ext cx="5334000" cy="3527659"/>
          </a:xfrm>
          <a:solidFill>
            <a:schemeClr val="accent1">
              <a:alpha val="58823"/>
            </a:schemeClr>
          </a:solidFill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Ступа похожа на половину шара, на купол.</a:t>
            </a:r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«Ступа»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что значит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«погребальный холм». </a:t>
            </a: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Строят из 3 частей – ступенчатого основания, массивная центральная часть и крыша в виде многоярусного зонтика. Наверху купола ступы установлена небольшая надстройка– “дворец богов” – для хранения реликвий буддийской религии. И еще одна отличительная особенность ступы – шпиль, устремленный в небо.</a:t>
            </a:r>
            <a:endParaRPr lang="ru-RU" alt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/>
            <a:endParaRPr lang="ru-RU" alt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12431033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14478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3300"/>
                </a:solidFill>
              </a:rPr>
              <a:t>Внутреннее убранство храма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057400" y="381000"/>
            <a:ext cx="8153400" cy="6019800"/>
          </a:xfrm>
          <a:prstGeom prst="rect">
            <a:avLst/>
          </a:prstGeom>
          <a:noFill/>
          <a:ln w="133350" cap="rnd" cmpd="tri" algn="ctr">
            <a:solidFill>
              <a:srgbClr val="3333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52400"/>
            <a:ext cx="8839200" cy="662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74"/>
          <a:stretch>
            <a:fillRect/>
          </a:stretch>
        </p:blipFill>
        <p:spPr bwMode="auto">
          <a:xfrm>
            <a:off x="1676400" y="128588"/>
            <a:ext cx="8858250" cy="665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4300"/>
            <a:ext cx="8890000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66" y="42862"/>
            <a:ext cx="10809170" cy="669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47867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23" presetID="21" presetClass="entr" presetSubtype="1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88231" y="0"/>
            <a:ext cx="2667000" cy="1143000"/>
          </a:xfrm>
          <a:solidFill>
            <a:srgbClr val="FFFF00">
              <a:alpha val="43137"/>
            </a:srgbClr>
          </a:solidFill>
        </p:spPr>
        <p:txBody>
          <a:bodyPr/>
          <a:lstStyle/>
          <a:p>
            <a:r>
              <a:rPr lang="ru-RU" altLang="ru-RU" smtClean="0"/>
              <a:t>Монах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-67377" y="5715001"/>
            <a:ext cx="12259377" cy="1209675"/>
          </a:xfrm>
          <a:solidFill>
            <a:srgbClr val="FFFF00">
              <a:alpha val="25098"/>
            </a:srgbClr>
          </a:solidFill>
        </p:spPr>
        <p:txBody>
          <a:bodyPr/>
          <a:lstStyle/>
          <a:p>
            <a:pPr marL="0" indent="0" algn="ctr">
              <a:buNone/>
            </a:pPr>
            <a:r>
              <a:rPr lang="ru-RU" altLang="ru-RU" dirty="0" smtClean="0"/>
              <a:t>человек, который по своему религиозному убеждению решил остаться один, без семьи. </a:t>
            </a:r>
          </a:p>
        </p:txBody>
      </p:sp>
    </p:spTree>
    <p:extLst>
      <p:ext uri="{BB962C8B-B14F-4D97-AF65-F5344CB8AC3E}">
        <p14:creationId xmlns:p14="http://schemas.microsoft.com/office/powerpoint/2010/main" val="315470002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121</Words>
  <Application>Microsoft Office PowerPoint</Application>
  <PresentationFormat>Широкоэкранный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24" baseType="lpstr">
      <vt:lpstr>Aharoni</vt:lpstr>
      <vt:lpstr>Arial</vt:lpstr>
      <vt:lpstr>Bookman Old Style</vt:lpstr>
      <vt:lpstr>Calibri</vt:lpstr>
      <vt:lpstr>Calibri Light</vt:lpstr>
      <vt:lpstr>Mangal</vt:lpstr>
      <vt:lpstr>Times New Roman</vt:lpstr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Презентация PowerPoint</vt:lpstr>
      <vt:lpstr>Будда -</vt:lpstr>
      <vt:lpstr>Войдём в буддийский храм</vt:lpstr>
      <vt:lpstr>Презентация PowerPoint</vt:lpstr>
      <vt:lpstr>Правила поведения в буддийском храме</vt:lpstr>
      <vt:lpstr>Структура буддийского комплекса</vt:lpstr>
      <vt:lpstr>Ступа</vt:lpstr>
      <vt:lpstr>Внутреннее убранство храма</vt:lpstr>
      <vt:lpstr>Монах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Манакова Светлана Владимировна</dc:creator>
  <cp:lastModifiedBy>Манакова Светлана Владимировна</cp:lastModifiedBy>
  <cp:revision>2</cp:revision>
  <dcterms:created xsi:type="dcterms:W3CDTF">2022-11-23T01:29:04Z</dcterms:created>
  <dcterms:modified xsi:type="dcterms:W3CDTF">2022-11-23T01:55:41Z</dcterms:modified>
</cp:coreProperties>
</file>