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5" r:id="rId4"/>
    <p:sldId id="262" r:id="rId5"/>
    <p:sldId id="266" r:id="rId6"/>
    <p:sldId id="258" r:id="rId7"/>
    <p:sldId id="267" r:id="rId8"/>
    <p:sldId id="261" r:id="rId9"/>
    <p:sldId id="259" r:id="rId10"/>
    <p:sldId id="260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21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F26F49-7DE3-4673-B0D8-32C4B3C49C83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84FA77-3FFB-4FFD-AAE8-A75CEDDFDB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33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2232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white"/>
                </a:solidFill>
              </a:rPr>
              <a:pPr/>
              <a:t>13.11.2023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380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white"/>
                </a:solidFill>
              </a:rPr>
              <a:pPr/>
              <a:t>13.11.2023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57942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556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white"/>
                </a:solidFill>
              </a:rPr>
              <a:pPr/>
              <a:t>13.11.2023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28366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764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465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F26F49-7DE3-4673-B0D8-32C4B3C49C83}" type="datetimeFigureOut">
              <a:rPr lang="ru-RU" smtClean="0">
                <a:solidFill>
                  <a:prstClr val="white"/>
                </a:solidFill>
              </a:rPr>
              <a:pPr/>
              <a:t>13.11.2023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84FA77-3FFB-4FFD-AAE8-A75CEDDFDB9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8201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42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118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F26F49-7DE3-4673-B0D8-32C4B3C49C83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84FA77-3FFB-4FFD-AAE8-A75CEDDFDB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1269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36216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white"/>
                </a:solidFill>
              </a:rPr>
              <a:pPr/>
              <a:t>13.11.2023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469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white"/>
                </a:solidFill>
              </a:rPr>
              <a:pPr/>
              <a:t>13.11.2023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60542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309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white"/>
                </a:solidFill>
              </a:rPr>
              <a:pPr/>
              <a:t>13.11.2023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10748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02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23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F26F49-7DE3-4673-B0D8-32C4B3C49C83}" type="datetimeFigureOut">
              <a:rPr lang="ru-RU" smtClean="0">
                <a:solidFill>
                  <a:prstClr val="white"/>
                </a:solidFill>
              </a:rPr>
              <a:pPr/>
              <a:t>13.11.2023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84FA77-3FFB-4FFD-AAE8-A75CEDDFDB9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8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011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563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78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F26F49-7DE3-4673-B0D8-32C4B3C49C83}" type="datetimeFigureOut">
              <a:rPr lang="ru-RU" smtClean="0">
                <a:solidFill>
                  <a:prstClr val="black"/>
                </a:solidFill>
              </a:rPr>
              <a:pPr/>
              <a:t>13.11.2023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84FA77-3FFB-4FFD-AAE8-A75CEDDFDB90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192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end.ru/event/4918/" TargetMode="External"/><Relationship Id="rId2" Type="http://schemas.openxmlformats.org/officeDocument/2006/relationships/hyperlink" Target="http://www.calend.ru/person/3149/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84;&#1074;&#1076;.&#1088;&#1092;/news/item/14908855/" TargetMode="Externa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 ноября - день памяти погибших при исполнении служебных обязанностей  сотрудников органов внутренних дел Российской Федерации | Шумерлинский  муниципальный округ Чувашской Республи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580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869160"/>
            <a:ext cx="7920880" cy="1512168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 ноября – День памяти сотрудников ОВД, погибших при исполнении служебных обязанностей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«В этот памятный день мы склоняем головы перед светлой памятью наших товарищей, которые отдали жизни при выполнении служебного долга. В повседневной жизни мы редко произносим эти высокие слова, но всегда помним и хорошо знаем им цену. Они составляют саму суть полицейской службы»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8 ноября - День памяти погибших при исполнении сотрудников органов  внутренних дел РФ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5636" r="563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536504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История этого праздника берет свое начало с 1715 года. Именно тогда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Петр I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создал в России службу охраны общественного порядка и назвал ее «полицией», что в переводе с греческого означает «управление государством».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 1917 году 10 ноября, сразу после революции, постановлением Народного комиссариата внутренних дел РСФСР «для охраны революционного общественного порядка»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была создана рабочая милиция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ИСТОРИЯ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ПРАЗДНИКА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0073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8 ноября - День памяти погибших при исполнении служебных... | Интересный  контент в группе ПРАЗДНИКИ И СОБЫТИЯ ДНЯ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63284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96752"/>
            <a:ext cx="9036496" cy="345638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dirty="0"/>
              <a:t>Профессия сотрудника полиции – одна из самых </a:t>
            </a:r>
            <a:r>
              <a:rPr lang="ru-RU" dirty="0">
                <a:hlinkClick r:id="rId2"/>
              </a:rPr>
              <a:t>опасных </a:t>
            </a:r>
            <a:r>
              <a:rPr lang="ru-RU" dirty="0"/>
              <a:t>в современном мире. Вступая в открытое противоборство с преступниками, полицейские ежедневно подвергают свою жизнь огромному риску. К сожалению, не обходится без боевых потерь.</a:t>
            </a:r>
          </a:p>
        </p:txBody>
      </p:sp>
    </p:spTree>
    <p:extLst>
      <p:ext uri="{BB962C8B-B14F-4D97-AF65-F5344CB8AC3E}">
        <p14:creationId xmlns:p14="http://schemas.microsoft.com/office/powerpoint/2010/main" val="4146614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704856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      Служба в органах внутренних дел – это напряженная, но важная и очень нужная людям работа, требующая мужества и отваги, выносливости и хорошей физической подготовки, умения логически мыслить и сопереживать, потому что цена этой работы – человеческая жизнь.                  Находясь на переднем крае борьбы с преступностью и терроризмом, сотрудники полиции и военнослужащие внутренних войск ежедневно подвергают свою жизнь огромному риску.</a:t>
            </a:r>
            <a:br>
              <a:rPr lang="ru-RU" dirty="0" smtClean="0"/>
            </a:br>
            <a:r>
              <a:rPr lang="ru-RU" dirty="0" smtClean="0"/>
              <a:t>К сожалению, не обходится без боевых потерь.</a:t>
            </a:r>
            <a:br>
              <a:rPr lang="ru-RU" dirty="0" smtClean="0"/>
            </a:br>
            <a:r>
              <a:rPr lang="ru-RU" dirty="0" smtClean="0"/>
              <a:t>            Сегодня мы вспоминаем всех тех, кто погиб при исполнении служебного долга. Благодаря их честному служению, сегодня мы живём в спокойствии и мире.</a:t>
            </a:r>
            <a:br>
              <a:rPr lang="ru-RU" dirty="0" smtClean="0"/>
            </a:br>
            <a:r>
              <a:rPr lang="ru-RU" dirty="0" smtClean="0"/>
              <a:t>              В эту скорбную дату слова сочувствия и искреннего соболезнования мы выражаем семьям погибших сотрудников,  тех, кто ценой своей  жизни защищал мир и покой  соотечественников, кто, встав на защиту законности и порядка, с честью и достоинством выполнил свой гражданский и служебный долг, принеся в жертву свое главное достояние – жизнь!  Вечная память героям!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… За то, чтоб кто-то нес в руках цветы,</a:t>
            </a:r>
          </a:p>
          <a:p>
            <a:pPr algn="ctr"/>
            <a:r>
              <a:rPr lang="ru-RU" b="1" dirty="0" smtClean="0"/>
              <a:t>В своих руках они держали автоматы.</a:t>
            </a:r>
          </a:p>
          <a:p>
            <a:pPr algn="ctr"/>
            <a:r>
              <a:rPr lang="ru-RU" b="1" dirty="0" smtClean="0"/>
              <a:t>Не для войны рождаются солдаты,</a:t>
            </a:r>
          </a:p>
          <a:p>
            <a:pPr algn="ctr"/>
            <a:r>
              <a:rPr lang="ru-RU" b="1" dirty="0" smtClean="0"/>
              <a:t>А для того, чтоб не было войны.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barneos22.ru/files/news/5a029175872a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848871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 ноября - день памяти сотрудников ОВД, погибших при исполнении | ВКонтакт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28092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367338"/>
            <a:ext cx="7632848" cy="804862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наших сердцах навсегда останутся имена тех, кто ценой собственной жизни выполнил служебный и гражданский долг перед Отечеством.</a:t>
            </a:r>
          </a:p>
          <a:p>
            <a:endParaRPr lang="ru-RU" dirty="0"/>
          </a:p>
        </p:txBody>
      </p:sp>
      <p:pic>
        <p:nvPicPr>
          <p:cNvPr id="9" name="Рисунок 8" descr="свеча памяти – Google Поиск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444" r="444"/>
          <a:stretch>
            <a:fillRect/>
          </a:stretch>
        </p:blipFill>
        <p:spPr bwMode="auto">
          <a:xfrm>
            <a:off x="827584" y="612774"/>
            <a:ext cx="7704856" cy="476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80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Открытая</vt:lpstr>
      <vt:lpstr>1_Открытая</vt:lpstr>
      <vt:lpstr>Презентация PowerPoint</vt:lpstr>
      <vt:lpstr>Презентация PowerPoint</vt:lpstr>
      <vt:lpstr>ИСТОРИЯ ПРАЗДНИКА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Чепикова Светлана</dc:creator>
  <cp:lastModifiedBy>Admin-PC</cp:lastModifiedBy>
  <cp:revision>8</cp:revision>
  <dcterms:created xsi:type="dcterms:W3CDTF">2022-11-07T13:30:25Z</dcterms:created>
  <dcterms:modified xsi:type="dcterms:W3CDTF">2023-11-13T09:43:00Z</dcterms:modified>
</cp:coreProperties>
</file>