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67" r:id="rId2"/>
    <p:sldId id="303" r:id="rId3"/>
    <p:sldId id="30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500"/>
    <a:srgbClr val="F2F2F2"/>
    <a:srgbClr val="EFD28D"/>
    <a:srgbClr val="C61D32"/>
    <a:srgbClr val="FFFFFF"/>
    <a:srgbClr val="425F09"/>
    <a:srgbClr val="8CCA13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Picture 4" descr="http://www.playcast.ru/uploads/2017/02/18/21698248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3589"/>
            <a:ext cx="3070756" cy="117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rgbClr val="EEB500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53" y="5083165"/>
            <a:ext cx="1777047" cy="1734736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4E5F50-8C3C-4655-97FD-59D2AA8CA0C8}" type="datetimeFigureOut">
              <a:rPr lang="ru-RU" smtClean="0"/>
              <a:pPr/>
              <a:t>21.02.2021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000" dirty="0"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5-Point Star 32"/>
          <p:cNvSpPr/>
          <p:nvPr userDrawn="1"/>
        </p:nvSpPr>
        <p:spPr>
          <a:xfrm rot="21420000">
            <a:off x="7160196" y="479821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9915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07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4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8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04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7488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092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781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928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91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4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55508" y="142463"/>
            <a:ext cx="1442886" cy="84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playcast.ru/uploads/2017/02/18/21698248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63190"/>
            <a:ext cx="2047029" cy="78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playcast.ru/uploads/2017/02/18/21698248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96971" y="5863190"/>
            <a:ext cx="2047029" cy="78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21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0460" y="145065"/>
            <a:ext cx="1107850" cy="10814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2" y="145065"/>
            <a:ext cx="1107850" cy="1081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57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www.playcast.ru/uploads/2017/02/18/21698248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570"/>
            <a:ext cx="2047029" cy="78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playcast.ru/uploads/2017/02/18/21698248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96971" y="92570"/>
            <a:ext cx="2047029" cy="78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90923" y="5831674"/>
            <a:ext cx="1442886" cy="84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9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0460" y="145065"/>
            <a:ext cx="1107850" cy="10814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2" y="145065"/>
            <a:ext cx="1107850" cy="1081472"/>
          </a:xfrm>
          <a:prstGeom prst="rect">
            <a:avLst/>
          </a:prstGeom>
        </p:spPr>
      </p:pic>
      <p:pic>
        <p:nvPicPr>
          <p:cNvPr id="8" name="Picture 4" descr="http://www.playcast.ru/uploads/2017/02/18/21698248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26483"/>
            <a:ext cx="3119215" cy="119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4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25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55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72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3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9" cy="685799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4E5F50-8C3C-4655-97FD-59D2AA8CA0C8}" type="datetimeFigureOut">
              <a:rPr lang="ru-RU" smtClean="0"/>
              <a:t>21.02.2021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66624" y="365126"/>
            <a:ext cx="8410754" cy="61024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86104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7" r:id="rId3"/>
    <p:sldLayoutId id="2147483698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 ЗАЩИТНИК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rot="21420000">
            <a:off x="564903" y="3446557"/>
            <a:ext cx="7512060" cy="949359"/>
          </a:xfrm>
        </p:spPr>
        <p:txBody>
          <a:bodyPr/>
          <a:lstStyle/>
          <a:p>
            <a:r>
              <a:rPr lang="ru-RU" dirty="0" smtClean="0">
                <a:solidFill>
                  <a:srgbClr val="C61D32"/>
                </a:solidFill>
              </a:rPr>
              <a:t>СНЕГИРЕВ ГРИГОРИЙ </a:t>
            </a:r>
            <a:r>
              <a:rPr lang="ru-RU" dirty="0" err="1" smtClean="0">
                <a:solidFill>
                  <a:srgbClr val="C61D32"/>
                </a:solidFill>
              </a:rPr>
              <a:t>вЛАДИМИРОВИЧ</a:t>
            </a:r>
            <a:endParaRPr lang="ru-RU" dirty="0">
              <a:solidFill>
                <a:srgbClr val="C61D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153" y="493986"/>
            <a:ext cx="4918840" cy="5921813"/>
          </a:xfrm>
        </p:spPr>
      </p:pic>
    </p:spTree>
    <p:extLst>
      <p:ext uri="{BB962C8B-B14F-4D97-AF65-F5344CB8AC3E}">
        <p14:creationId xmlns:p14="http://schemas.microsoft.com/office/powerpoint/2010/main" val="320481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86"/>
          <a:stretch/>
        </p:blipFill>
        <p:spPr>
          <a:xfrm>
            <a:off x="1944415" y="337428"/>
            <a:ext cx="5202620" cy="6178986"/>
          </a:xfrm>
        </p:spPr>
      </p:pic>
    </p:spTree>
    <p:extLst>
      <p:ext uri="{BB962C8B-B14F-4D97-AF65-F5344CB8AC3E}">
        <p14:creationId xmlns:p14="http://schemas.microsoft.com/office/powerpoint/2010/main" val="44789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2550</TotalTime>
  <Words>5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Impact</vt:lpstr>
      <vt:lpstr>Главное мероприятие</vt:lpstr>
      <vt:lpstr>МОЙ  ЗАЩИТНИК</vt:lpstr>
      <vt:lpstr>Презентация PowerPoint</vt:lpstr>
      <vt:lpstr>Презентация PowerPoint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23 февраля</dc:title>
  <dc:subject>23 февраля</dc:subject>
  <dc:creator>Viktoriya Polshkova</dc:creator>
  <cp:keywords>23 февраля;шаблон</cp:keywords>
  <cp:lastModifiedBy>Наталья Копылова</cp:lastModifiedBy>
  <cp:revision>120</cp:revision>
  <dcterms:created xsi:type="dcterms:W3CDTF">2018-02-25T15:29:25Z</dcterms:created>
  <dcterms:modified xsi:type="dcterms:W3CDTF">2021-02-21T12:47:40Z</dcterms:modified>
</cp:coreProperties>
</file>