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7C02D56C-149C-DC4C-8B6B-B58375965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848" y="1375171"/>
            <a:ext cx="7766936" cy="1977629"/>
          </a:xfrm>
        </p:spPr>
        <p:txBody>
          <a:bodyPr anchor="t"/>
          <a:lstStyle/>
          <a:p>
            <a:pPr algn="ctr"/>
            <a:r>
              <a:rPr lang="ru-RU" sz="4000" b="1" dirty="0"/>
              <a:t>«Роль воды в жизни растений» </a:t>
            </a:r>
            <a:br>
              <a:rPr lang="ru-RU" sz="4000" b="1" dirty="0"/>
            </a:br>
            <a:r>
              <a:rPr lang="ru-RU" sz="4000" b="1" dirty="0"/>
              <a:t>«Проращивание семян»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7" name="Подзаголовок 6">
            <a:extLst>
              <a:ext uri="{FF2B5EF4-FFF2-40B4-BE49-F238E27FC236}">
                <a16:creationId xmlns="" xmlns:a16="http://schemas.microsoft.com/office/drawing/2014/main" id="{9DBB3612-117D-D747-8F21-528955785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848" y="8962162"/>
            <a:ext cx="7766936" cy="1096899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5257800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</a:rPr>
              <a:t>МАОУ «СОШ №1 г. Немана» Дошкольное отделение</a:t>
            </a:r>
          </a:p>
          <a:p>
            <a:r>
              <a:rPr lang="ru-RU" altLang="ru-RU" b="1" smtClean="0">
                <a:latin typeface="Times New Roman" pitchFamily="18" charset="0"/>
              </a:rPr>
              <a:t>Воспитатель: </a:t>
            </a:r>
            <a:r>
              <a:rPr lang="ru-RU" altLang="ru-RU" b="1" dirty="0" smtClean="0">
                <a:latin typeface="Times New Roman" pitchFamily="18" charset="0"/>
              </a:rPr>
              <a:t>первой </a:t>
            </a:r>
            <a:r>
              <a:rPr lang="ru-RU" altLang="ru-RU" b="1" smtClean="0">
                <a:latin typeface="Times New Roman" pitchFamily="18" charset="0"/>
              </a:rPr>
              <a:t>категории  </a:t>
            </a:r>
            <a:r>
              <a:rPr lang="ru-RU" altLang="ru-RU" b="1" smtClean="0">
                <a:latin typeface="Times New Roman" pitchFamily="18" charset="0"/>
              </a:rPr>
              <a:t>Емельянова </a:t>
            </a:r>
            <a:r>
              <a:rPr lang="ru-RU" altLang="ru-RU" b="1" dirty="0" smtClean="0">
                <a:latin typeface="Times New Roman" pitchFamily="18" charset="0"/>
              </a:rPr>
              <a:t>Э.В.</a:t>
            </a:r>
          </a:p>
          <a:p>
            <a:endParaRPr lang="ru-RU" altLang="ru-RU" b="1" dirty="0" smtClean="0">
              <a:latin typeface="Times New Roman" pitchFamily="18" charset="0"/>
            </a:endParaRPr>
          </a:p>
          <a:p>
            <a:pPr algn="r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г. Неман 2020 г.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91524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24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Цель: Исследовать, в какой земле быстрее прорастут семена: в сухой или политой воде.</a:t>
            </a:r>
            <a:endParaRPr lang="ru-RU" dirty="0"/>
          </a:p>
        </p:txBody>
      </p:sp>
      <p:pic>
        <p:nvPicPr>
          <p:cNvPr id="3" name="Рисунок 4">
            <a:extLst>
              <a:ext uri="{FF2B5EF4-FFF2-40B4-BE49-F238E27FC236}">
                <a16:creationId xmlns="" xmlns:a16="http://schemas.microsoft.com/office/drawing/2014/main" id="{C8F8E50C-FB72-A849-97A5-B4220D51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590800"/>
            <a:ext cx="2911077" cy="388143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F036F2-7FB1-EB49-90CC-A1F73ECA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975785"/>
            <a:ext cx="7662994" cy="1113762"/>
          </a:xfrm>
        </p:spPr>
        <p:txBody>
          <a:bodyPr>
            <a:normAutofit fontScale="90000"/>
          </a:bodyPr>
          <a:lstStyle/>
          <a:p>
            <a:pPr algn="ctr"/>
            <a:r>
              <a:rPr lang="ru-RU"/>
              <a:t>Возьмём семена. Начало опыта 10.04.2020</a:t>
            </a:r>
          </a:p>
        </p:txBody>
      </p:sp>
      <p:pic>
        <p:nvPicPr>
          <p:cNvPr id="3" name="Рисунок 4">
            <a:extLst>
              <a:ext uri="{FF2B5EF4-FFF2-40B4-BE49-F238E27FC236}">
                <a16:creationId xmlns="" xmlns:a16="http://schemas.microsoft.com/office/drawing/2014/main" id="{F082A1DC-0D56-944A-A0A2-54A0C5957E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7405" y="2112477"/>
            <a:ext cx="3988595" cy="4620507"/>
          </a:xfrm>
        </p:spPr>
      </p:pic>
    </p:spTree>
    <p:extLst>
      <p:ext uri="{BB962C8B-B14F-4D97-AF65-F5344CB8AC3E}">
        <p14:creationId xmlns="" xmlns:p14="http://schemas.microsoft.com/office/powerpoint/2010/main" val="408687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280173-26E2-574D-9CE9-83A803CD3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850" y="493514"/>
            <a:ext cx="8596668" cy="1320800"/>
          </a:xfrm>
        </p:spPr>
        <p:txBody>
          <a:bodyPr/>
          <a:lstStyle/>
          <a:p>
            <a:r>
              <a:rPr lang="ru-RU"/>
              <a:t>Положим семена в стаканчики.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0A92843-F524-F64E-B1AC-36AC7E114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262727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sz="2800"/>
              <a:t>Этот стакан не будем         А этот стакан будем</a:t>
            </a:r>
          </a:p>
          <a:p>
            <a:pPr marL="0" indent="0">
              <a:buNone/>
            </a:pPr>
            <a:r>
              <a:rPr lang="ru-RU" sz="2800"/>
              <a:t>поливать.(фото слева)      поливать.(фото справа)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214230D2-C9FA-FF40-9795-F31B9EC4C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000" y="2428876"/>
            <a:ext cx="3993578" cy="44291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1496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9AF319-5BB2-5A45-8617-BF60E7B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Семена посеяли, теперь будем наблюдать за их прорастанием.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C8F8E50C-FB72-A849-97A5-B4220D5135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0480" y="2160588"/>
            <a:ext cx="2911077" cy="3881437"/>
          </a:xfrm>
        </p:spPr>
      </p:pic>
    </p:spTree>
    <p:extLst>
      <p:ext uri="{BB962C8B-B14F-4D97-AF65-F5344CB8AC3E}">
        <p14:creationId xmlns="" xmlns:p14="http://schemas.microsoft.com/office/powerpoint/2010/main" val="4214655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6709FA-0DFD-494B-A002-790799C2C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079" y="464344"/>
            <a:ext cx="8447484" cy="1625203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/>
              <a:t>13.04.2020 в стакане, который мы поливали, появились первые ростки. 15.04.2020 ростки уже хорошо вытянулись, а в неполитом стакане, семена так и не взошли.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6AE2C2CB-EB94-C140-B06C-2B56068464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021" y="2827735"/>
            <a:ext cx="2911077" cy="3881437"/>
          </a:xfrm>
        </p:spPr>
      </p:pic>
      <p:pic>
        <p:nvPicPr>
          <p:cNvPr id="3" name="Рисунок 4">
            <a:extLst>
              <a:ext uri="{FF2B5EF4-FFF2-40B4-BE49-F238E27FC236}">
                <a16:creationId xmlns="" xmlns:a16="http://schemas.microsoft.com/office/drawing/2014/main" id="{4200E7C8-75B1-FF47-BC12-BBBB76D7D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5102" y="2878087"/>
            <a:ext cx="3101795" cy="37807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6093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335D62-DDB8-8F4C-9056-D11C8164E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051822"/>
          </a:xfrm>
        </p:spPr>
        <p:txBody>
          <a:bodyPr>
            <a:normAutofit fontScale="90000"/>
          </a:bodyPr>
          <a:lstStyle/>
          <a:p>
            <a:r>
              <a:rPr lang="ru-RU"/>
              <a:t>Вывод: </a:t>
            </a:r>
            <a:r>
              <a:rPr lang="ru-RU">
                <a:solidFill>
                  <a:schemeClr val="tx1"/>
                </a:solidFill>
              </a:rPr>
              <a:t>Проделанный опыт показал, что роль воды в жизни растений огромна: благодаря ей семена быстрее прорастают и развиваются; без воды  они погибают.</a:t>
            </a:r>
            <a:br>
              <a:rPr lang="ru-RU">
                <a:solidFill>
                  <a:schemeClr val="tx1"/>
                </a:solidFill>
              </a:rPr>
            </a:br>
            <a:r>
              <a:rPr lang="ru-RU">
                <a:solidFill>
                  <a:schemeClr val="tx1"/>
                </a:solidFill>
              </a:rPr>
              <a:t>    Именно вода является основным источником питания растений и принимает активное участие во всех жизненно важных обменных процессах.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D0D98B9-EF19-974A-BE52-616441C06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42876"/>
            <a:ext cx="9263901" cy="5357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491376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143</Words>
  <Application>Microsoft Office PowerPoint</Application>
  <PresentationFormat>Произвольный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«Роль воды в жизни растений»  «Проращивание семян» </vt:lpstr>
      <vt:lpstr>Цель: Исследовать, в какой земле быстрее прорастут семена: в сухой или политой воде.</vt:lpstr>
      <vt:lpstr>Возьмём семена. Начало опыта 10.04.2020</vt:lpstr>
      <vt:lpstr>Положим семена в стаканчики.</vt:lpstr>
      <vt:lpstr>Семена посеяли, теперь будем наблюдать за их прорастанием.</vt:lpstr>
      <vt:lpstr>13.04.2020 в стакане, который мы поливали, появились первые ростки. 15.04.2020 ростки уже хорошо вытянулись, а в неполитом стакане, семена так и не взошли.</vt:lpstr>
      <vt:lpstr>Вывод: Проделанный опыт показал, что роль воды в жизни растений огромна: благодаря ей семена быстрее прорастают и развиваются; без воды  они погибают.     Именно вода является основным источником питания растений и принимает активное участие во всех жизненно важных обменных процессах.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«Роль воды в жизни растений» Цель: Исследовать, в какой земле быстрее прорастут семена: в сухой или политой воде.</dc:title>
  <dc:creator>Катерина Прокопенко</dc:creator>
  <cp:lastModifiedBy>Ольга</cp:lastModifiedBy>
  <cp:revision>12</cp:revision>
  <dcterms:created xsi:type="dcterms:W3CDTF">2020-04-09T05:52:57Z</dcterms:created>
  <dcterms:modified xsi:type="dcterms:W3CDTF">2023-11-13T09:49:07Z</dcterms:modified>
</cp:coreProperties>
</file>