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61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294" r:id="rId29"/>
    <p:sldId id="295" r:id="rId3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3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418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104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341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75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7382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99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16808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4134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162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576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42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954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048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33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61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13.11.2023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 smtClean="0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339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AAD347D-5ACD-4C99-B74B-A9C85AD731AF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55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3424" y="976547"/>
            <a:ext cx="570688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6000" b="1" dirty="0" smtClean="0">
              <a:ln w="19050">
                <a:solidFill>
                  <a:schemeClr val="bg1"/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«</a:t>
            </a:r>
            <a:r>
              <a:rPr lang="ru-RU" sz="6000" b="1" dirty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Твои книжки</a:t>
            </a:r>
            <a:r>
              <a:rPr lang="ru-RU" sz="60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»</a:t>
            </a:r>
            <a:endParaRPr lang="ru-RU" sz="2400" dirty="0" smtClean="0">
              <a:ln w="19050">
                <a:noFill/>
                <a:prstDash val="solid"/>
              </a:ln>
              <a:solidFill>
                <a:schemeClr val="accent4">
                  <a:lumMod val="50000"/>
                </a:schemeClr>
              </a:solidFill>
              <a:latin typeface="Comic Sans MS" pitchFamily="66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87541" y="5445224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Презентацию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составила :</a:t>
            </a:r>
            <a:r>
              <a:rPr lang="ru-RU" sz="16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Закатина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 Мария Алексеевна </a:t>
            </a:r>
            <a:endParaRPr lang="ru-RU" sz="1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учитель начальных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классов МБОУ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Одинцовская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СОШ №3 </a:t>
            </a:r>
            <a:endParaRPr lang="ru-RU" sz="16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268413"/>
            <a:ext cx="1583953" cy="1751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548680"/>
            <a:ext cx="5013878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Рассмотрим картинку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691680" y="2961140"/>
            <a:ext cx="64807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Книжка-малышка </a:t>
            </a:r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сделана из шести двойных листов и обложки, сшитых вместе нитками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 </a:t>
            </a:r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сгибу.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3728" y="4077072"/>
            <a:ext cx="5013878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Нам понадобится:</a:t>
            </a:r>
          </a:p>
        </p:txBody>
      </p:sp>
      <p:pic>
        <p:nvPicPr>
          <p:cNvPr id="307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970" y="1125538"/>
            <a:ext cx="2272879" cy="1858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Box 6"/>
          <p:cNvSpPr txBox="1">
            <a:spLocks noChangeArrowheads="1"/>
          </p:cNvSpPr>
          <p:nvPr/>
        </p:nvSpPr>
        <p:spPr bwMode="auto">
          <a:xfrm>
            <a:off x="1691680" y="4691838"/>
            <a:ext cx="684076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3 тетрадных листа в клетку – для страниц; цветной картон – для обложки; 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красивый фантик – для отделки;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клей, нитки – для сборки.</a:t>
            </a:r>
          </a:p>
        </p:txBody>
      </p:sp>
    </p:spTree>
    <p:extLst>
      <p:ext uri="{BB962C8B-B14F-4D97-AF65-F5344CB8AC3E}">
        <p14:creationId xmlns:p14="http://schemas.microsoft.com/office/powerpoint/2010/main" val="126484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548680"/>
            <a:ext cx="5013878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Подготовка деталей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80796"/>
            <a:ext cx="316865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5011"/>
            <a:ext cx="4513263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77369"/>
            <a:ext cx="326707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1835696" y="5363092"/>
            <a:ext cx="61927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Из трёх листов в клетку сделаем шесть заготовок для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тетрадки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67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5472113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1763688" y="5445224"/>
            <a:ext cx="637867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Обрежем одну заготовку по целым 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клеткам – это будет шаблон для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обложки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55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738" y="620688"/>
            <a:ext cx="6751637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1763688" y="5229200"/>
            <a:ext cx="64086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Разметим обложку точками по этому шаблону на плотной цветной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бумаге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89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r="6451" b="2913"/>
          <a:stretch>
            <a:fillRect/>
          </a:stretch>
        </p:blipFill>
        <p:spPr bwMode="auto">
          <a:xfrm>
            <a:off x="1471612" y="548680"/>
            <a:ext cx="613251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2319151" y="5661248"/>
            <a:ext cx="4437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Соединим точки по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линейке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92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20688"/>
            <a:ext cx="4824412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289062"/>
            <a:ext cx="4194175" cy="361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extBox 3"/>
          <p:cNvSpPr txBox="1">
            <a:spLocks noChangeArrowheads="1"/>
          </p:cNvSpPr>
          <p:nvPr/>
        </p:nvSpPr>
        <p:spPr bwMode="auto">
          <a:xfrm>
            <a:off x="1691680" y="5661248"/>
            <a:ext cx="64807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Вырежем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обложку и </a:t>
            </a:r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сложим её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пополам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6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657" y="1124744"/>
            <a:ext cx="6832600" cy="357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547664" y="5013176"/>
            <a:ext cx="66245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Все заготовки из бумаги в клетку 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тоже сложим пополам – 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получатся двойные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листы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64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7F7F5"/>
              </a:clrFrom>
              <a:clrTo>
                <a:srgbClr val="F7F7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65249"/>
            <a:ext cx="4679950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2051720" y="5445224"/>
            <a:ext cx="602601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Вложим двойные листы друг в друга – 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это блок </a:t>
            </a:r>
            <a:r>
              <a:rPr lang="ru-RU" altLang="ru-RU" sz="240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для </a:t>
            </a:r>
            <a:r>
              <a:rPr lang="ru-RU" altLang="ru-RU" sz="240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книжки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29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548680"/>
            <a:ext cx="5157894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Сборка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654" y="1003300"/>
            <a:ext cx="5260975" cy="314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1701416" y="4005064"/>
            <a:ext cx="6470984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Наденем на блок листов обложку 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и выровняем нижний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край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Внимание!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Листы могут пока выглядывать из-под обложки сверху и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справа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37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033" y="692696"/>
            <a:ext cx="3455988" cy="445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3"/>
          <p:cNvSpPr txBox="1">
            <a:spLocks noChangeArrowheads="1"/>
          </p:cNvSpPr>
          <p:nvPr/>
        </p:nvSpPr>
        <p:spPr bwMode="auto">
          <a:xfrm>
            <a:off x="1763688" y="5301208"/>
            <a:ext cx="63366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Приоткроем тетрадь и наденем канцелярские скрепки близко к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сгибу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40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75" y="1556792"/>
            <a:ext cx="7668344" cy="511023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404664"/>
            <a:ext cx="7488831" cy="165618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Посмотрите на свою книжную полку: учебники, книжки-игрушки, альбомы … толстые и тонкие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1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836712"/>
            <a:ext cx="595947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691680" y="5445224"/>
            <a:ext cx="6480719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Расправим заготовку и наденем ещё две скрепки по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бокам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79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004" y="908720"/>
            <a:ext cx="6975475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1691680" y="5301208"/>
            <a:ext cx="6480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Наметим внутри на сгибе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точки </a:t>
            </a:r>
          </a:p>
          <a:p>
            <a:pPr algn="ctr" eaLnBrk="1" hangingPunct="1"/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для сшивания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32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7227888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691681" y="4365625"/>
            <a:ext cx="64807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Проколем их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шилом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Внимание!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Работаем вместе с учителем, прокалываем только на подрезной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доске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8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25538"/>
            <a:ext cx="1224136" cy="4247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1451125" y="620713"/>
            <a:ext cx="65021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Начнём сшивать тетрадку изнутри, вот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так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80088"/>
            <a:ext cx="2976563" cy="27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125538"/>
            <a:ext cx="3138488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7444" y="1593614"/>
            <a:ext cx="3128962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593" y="3987587"/>
            <a:ext cx="3240088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773" y="4116006"/>
            <a:ext cx="3157538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 вправо 7"/>
          <p:cNvSpPr/>
          <p:nvPr/>
        </p:nvSpPr>
        <p:spPr>
          <a:xfrm>
            <a:off x="2608808" y="1844675"/>
            <a:ext cx="503237" cy="215900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2071034">
            <a:off x="5820817" y="1674481"/>
            <a:ext cx="504825" cy="215900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8072642">
            <a:off x="7093744" y="4080669"/>
            <a:ext cx="503238" cy="215900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0639314">
            <a:off x="4505325" y="5600700"/>
            <a:ext cx="503238" cy="215900"/>
          </a:xfrm>
          <a:prstGeom prst="righ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850" y="1340768"/>
            <a:ext cx="81851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835696" y="5805264"/>
            <a:ext cx="60356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Завяжем узелок, концы ниток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обрежем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02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81075"/>
            <a:ext cx="747395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3"/>
          <p:cNvSpPr txBox="1">
            <a:spLocks noChangeArrowheads="1"/>
          </p:cNvSpPr>
          <p:nvPr/>
        </p:nvSpPr>
        <p:spPr bwMode="auto">
          <a:xfrm>
            <a:off x="1907704" y="5661248"/>
            <a:ext cx="6277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Закроем тетрадку и прогладим по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сгибу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10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603" y="818679"/>
            <a:ext cx="5976937" cy="455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763713" y="5373216"/>
            <a:ext cx="64807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Выровняем по угольнику заготовку с трёх оставшихся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сторон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32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32656"/>
            <a:ext cx="6913562" cy="452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1692275" y="4437063"/>
            <a:ext cx="648017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Обрежем закрытую тетрадку по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разметке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400" b="1" dirty="0">
                <a:solidFill>
                  <a:srgbClr val="C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Внимание!</a:t>
            </a: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Режем только на подрезной доске по </a:t>
            </a:r>
            <a:r>
              <a:rPr lang="ru-RU" altLang="ru-RU" sz="2400" dirty="0" err="1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фальцлинейке</a:t>
            </a:r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на рабочем месте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учителя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748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666" y="620688"/>
            <a:ext cx="6761162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1619672" y="5085184"/>
            <a:ext cx="65531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 готовой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книжке </a:t>
            </a:r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приклеим красивую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аппликацию или нарисуем рисунок сами. 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4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Уберём её под пресс на </a:t>
            </a:r>
            <a:r>
              <a:rPr lang="ru-RU" altLang="ru-RU" sz="24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просушку</a:t>
            </a:r>
            <a:endParaRPr lang="ru-RU" altLang="ru-RU" sz="24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5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620688"/>
            <a:ext cx="648072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Наша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книжка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– малышка готова!</a:t>
            </a:r>
          </a:p>
        </p:txBody>
      </p:sp>
      <p:pic>
        <p:nvPicPr>
          <p:cNvPr id="22531" name="Picture 4" descr="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FE1E0"/>
              </a:clrFrom>
              <a:clrTo>
                <a:srgbClr val="DFE1E0">
                  <a:alpha val="0"/>
                </a:srgbClr>
              </a:clrTo>
            </a:clrChange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12776"/>
            <a:ext cx="3894212" cy="349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81020" y="5013176"/>
            <a:ext cx="6480720" cy="138499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Теперь можно нарисовать своих любимых героев книг, мультфильмов, игр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53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404664"/>
            <a:ext cx="7488831" cy="165618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А знаете ли вы, что бывают книжки-малютки (их без увеличительного стекла прочитать трудно)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931" y="1916832"/>
            <a:ext cx="5898232" cy="4423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2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404664"/>
            <a:ext cx="7488831" cy="792088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и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 книжки-великаны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907" y="1196752"/>
            <a:ext cx="7092280" cy="514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0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404664"/>
            <a:ext cx="7488831" cy="165618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Начинается книга с </a:t>
            </a:r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обложки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. По ней сразу видно, о чём будет рассказ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155" y="1844824"/>
            <a:ext cx="7199784" cy="452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9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259632" y="404664"/>
            <a:ext cx="7488831" cy="165618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Книги богато украшались с древних времён. Книга всегда была величайшей драгоценностью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t="3931" r="10625" b="13382"/>
          <a:stretch/>
        </p:blipFill>
        <p:spPr>
          <a:xfrm>
            <a:off x="1774423" y="1844824"/>
            <a:ext cx="6459248" cy="4567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50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467544" y="404664"/>
            <a:ext cx="8280919" cy="165618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Рядом с текстом мы часто видим рисунки художников. Это </a:t>
            </a:r>
            <a:r>
              <a:rPr lang="ru-RU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иллюстрации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 – изображения того, о чём рассказывается в книге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15" y="2036762"/>
            <a:ext cx="7956376" cy="412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9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331640" y="404664"/>
            <a:ext cx="7416823" cy="2376264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Для самых маленьких детей делают книжки-игрушки. Откроешь такую книгу, а там чудо! Это книжка-раскладушка с жёсткими страницами для тех, кто читать ещё не умеет, а смотреть хочет.</a:t>
            </a:r>
            <a:endParaRPr lang="ru-RU" sz="2800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242" y="2708920"/>
            <a:ext cx="549761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16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052736"/>
            <a:ext cx="6480720" cy="1152127"/>
          </a:xfrm>
          <a:ln>
            <a:miter lim="800000"/>
            <a:headEnd/>
            <a:tailEnd/>
          </a:ln>
          <a:extLst/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Сделаем обычную по форме книжку с картинками</a:t>
            </a:r>
          </a:p>
        </p:txBody>
      </p:sp>
      <p:pic>
        <p:nvPicPr>
          <p:cNvPr id="2052" name="Picture 4" descr="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FE1E0"/>
              </a:clrFrom>
              <a:clrTo>
                <a:srgbClr val="DFE1E0">
                  <a:alpha val="0"/>
                </a:srgbClr>
              </a:clrTo>
            </a:clrChange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88840"/>
            <a:ext cx="4152181" cy="3725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233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310</TotalTime>
  <Words>394</Words>
  <Application>Microsoft Office PowerPoint</Application>
  <PresentationFormat>Экран (4:3)</PresentationFormat>
  <Paragraphs>56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Comic Sans MS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Сделаем обычную по форме книжку с картинками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фантазии</dc:title>
  <dc:creator>Фокина Лидия Петровна</dc:creator>
  <cp:keywords>Сказка «Каша из топора»</cp:keywords>
  <cp:lastModifiedBy>SCHOOL</cp:lastModifiedBy>
  <cp:revision>66</cp:revision>
  <dcterms:created xsi:type="dcterms:W3CDTF">2014-07-06T18:18:01Z</dcterms:created>
  <dcterms:modified xsi:type="dcterms:W3CDTF">2023-11-13T09:51:10Z</dcterms:modified>
</cp:coreProperties>
</file>